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51" r:id="rId1"/>
    <p:sldMasterId id="2147483673" r:id="rId2"/>
  </p:sldMasterIdLst>
  <p:sldIdLst>
    <p:sldId id="256" r:id="rId3"/>
    <p:sldId id="259" r:id="rId4"/>
    <p:sldId id="278" r:id="rId5"/>
    <p:sldId id="258" r:id="rId6"/>
    <p:sldId id="260" r:id="rId7"/>
    <p:sldId id="261" r:id="rId8"/>
    <p:sldId id="262" r:id="rId9"/>
    <p:sldId id="263" r:id="rId10"/>
    <p:sldId id="265" r:id="rId11"/>
    <p:sldId id="264" r:id="rId12"/>
    <p:sldId id="266" r:id="rId13"/>
    <p:sldId id="267" r:id="rId14"/>
    <p:sldId id="268" r:id="rId15"/>
    <p:sldId id="270" r:id="rId16"/>
    <p:sldId id="271" r:id="rId17"/>
    <p:sldId id="272" r:id="rId18"/>
    <p:sldId id="273" r:id="rId19"/>
    <p:sldId id="274" r:id="rId20"/>
    <p:sldId id="276" r:id="rId21"/>
    <p:sldId id="275" r:id="rId22"/>
    <p:sldId id="277" r:id="rId23"/>
    <p:sldId id="279" r:id="rId24"/>
    <p:sldId id="280" r:id="rId25"/>
    <p:sldId id="281" r:id="rId26"/>
    <p:sldId id="282" r:id="rId27"/>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4" d="100"/>
          <a:sy n="104" d="100"/>
        </p:scale>
        <p:origin x="-4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276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27652" name="Rectangle 4"/>
          <p:cNvSpPr>
            <a:spLocks noGrp="1" noChangeArrowheads="1"/>
          </p:cNvSpPr>
          <p:nvPr>
            <p:ph type="dt" sz="half" idx="2"/>
          </p:nvPr>
        </p:nvSpPr>
        <p:spPr/>
        <p:txBody>
          <a:bodyPr/>
          <a:lstStyle>
            <a:lvl1pPr>
              <a:defRPr/>
            </a:lvl1pPr>
          </a:lstStyle>
          <a:p>
            <a:endParaRPr lang="en-US"/>
          </a:p>
        </p:txBody>
      </p:sp>
      <p:sp>
        <p:nvSpPr>
          <p:cNvPr id="27653" name="Rectangle 5"/>
          <p:cNvSpPr>
            <a:spLocks noGrp="1" noChangeArrowheads="1"/>
          </p:cNvSpPr>
          <p:nvPr>
            <p:ph type="ftr" sz="quarter" idx="3"/>
          </p:nvPr>
        </p:nvSpPr>
        <p:spPr/>
        <p:txBody>
          <a:bodyPr/>
          <a:lstStyle>
            <a:lvl1pPr>
              <a:defRPr/>
            </a:lvl1pPr>
          </a:lstStyle>
          <a:p>
            <a:endParaRPr lang="en-US"/>
          </a:p>
        </p:txBody>
      </p:sp>
      <p:sp>
        <p:nvSpPr>
          <p:cNvPr id="27654" name="Rectangle 6"/>
          <p:cNvSpPr>
            <a:spLocks noGrp="1" noChangeArrowheads="1"/>
          </p:cNvSpPr>
          <p:nvPr>
            <p:ph type="sldNum" sz="quarter" idx="4"/>
          </p:nvPr>
        </p:nvSpPr>
        <p:spPr/>
        <p:txBody>
          <a:bodyPr/>
          <a:lstStyle>
            <a:lvl1pPr>
              <a:defRPr/>
            </a:lvl1pPr>
          </a:lstStyle>
          <a:p>
            <a:fld id="{FA74A33B-7594-5C41-822B-567DB91B4C7B}"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n-US"/>
          </a:p>
        </p:txBody>
      </p:sp>
      <p:sp>
        <p:nvSpPr>
          <p:cNvPr id="5" name="Marcador de pie de página 4"/>
          <p:cNvSpPr>
            <a:spLocks noGrp="1"/>
          </p:cNvSpPr>
          <p:nvPr>
            <p:ph type="ftr" sz="quarter" idx="11"/>
          </p:nvPr>
        </p:nvSpPr>
        <p:spPr/>
        <p:txBody>
          <a:bodyPr/>
          <a:lstStyle>
            <a:lvl1pPr>
              <a:defRPr/>
            </a:lvl1pPr>
          </a:lstStyle>
          <a:p>
            <a:endParaRPr lang="en-US"/>
          </a:p>
        </p:txBody>
      </p:sp>
      <p:sp>
        <p:nvSpPr>
          <p:cNvPr id="6" name="Marcador de número de diapositiva 5"/>
          <p:cNvSpPr>
            <a:spLocks noGrp="1"/>
          </p:cNvSpPr>
          <p:nvPr>
            <p:ph type="sldNum" sz="quarter" idx="12"/>
          </p:nvPr>
        </p:nvSpPr>
        <p:spPr/>
        <p:txBody>
          <a:bodyPr/>
          <a:lstStyle>
            <a:lvl1pPr>
              <a:defRPr/>
            </a:lvl1pPr>
          </a:lstStyle>
          <a:p>
            <a:fld id="{DBDD20FE-763C-2C47-A75F-22420530F3E2}" type="slidenum">
              <a:rPr lang="en-US"/>
              <a:pPr/>
              <a:t>‹Nr.›</a:t>
            </a:fld>
            <a:endParaRPr lang="en-US"/>
          </a:p>
        </p:txBody>
      </p:sp>
    </p:spTree>
    <p:extLst>
      <p:ext uri="{BB962C8B-B14F-4D97-AF65-F5344CB8AC3E}">
        <p14:creationId xmlns:p14="http://schemas.microsoft.com/office/powerpoint/2010/main" val="1187607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685800" y="609600"/>
            <a:ext cx="5676900" cy="5486400"/>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n-US"/>
          </a:p>
        </p:txBody>
      </p:sp>
      <p:sp>
        <p:nvSpPr>
          <p:cNvPr id="5" name="Marcador de pie de página 4"/>
          <p:cNvSpPr>
            <a:spLocks noGrp="1"/>
          </p:cNvSpPr>
          <p:nvPr>
            <p:ph type="ftr" sz="quarter" idx="11"/>
          </p:nvPr>
        </p:nvSpPr>
        <p:spPr/>
        <p:txBody>
          <a:bodyPr/>
          <a:lstStyle>
            <a:lvl1pPr>
              <a:defRPr/>
            </a:lvl1pPr>
          </a:lstStyle>
          <a:p>
            <a:endParaRPr lang="en-US"/>
          </a:p>
        </p:txBody>
      </p:sp>
      <p:sp>
        <p:nvSpPr>
          <p:cNvPr id="6" name="Marcador de número de diapositiva 5"/>
          <p:cNvSpPr>
            <a:spLocks noGrp="1"/>
          </p:cNvSpPr>
          <p:nvPr>
            <p:ph type="sldNum" sz="quarter" idx="12"/>
          </p:nvPr>
        </p:nvSpPr>
        <p:spPr/>
        <p:txBody>
          <a:bodyPr/>
          <a:lstStyle>
            <a:lvl1pPr>
              <a:defRPr/>
            </a:lvl1pPr>
          </a:lstStyle>
          <a:p>
            <a:fld id="{DA775D0C-233D-B84B-8C5B-18CBAA5B72BC}" type="slidenum">
              <a:rPr lang="en-US"/>
              <a:pPr/>
              <a:t>‹Nr.›</a:t>
            </a:fld>
            <a:endParaRPr lang="en-US"/>
          </a:p>
        </p:txBody>
      </p:sp>
    </p:spTree>
    <p:extLst>
      <p:ext uri="{BB962C8B-B14F-4D97-AF65-F5344CB8AC3E}">
        <p14:creationId xmlns:p14="http://schemas.microsoft.com/office/powerpoint/2010/main" val="1364743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endParaRPr lang="en-US"/>
          </a:p>
        </p:txBody>
      </p:sp>
      <p:sp>
        <p:nvSpPr>
          <p:cNvPr id="16" name="Marcador de número de diapositiva 15"/>
          <p:cNvSpPr>
            <a:spLocks noGrp="1"/>
          </p:cNvSpPr>
          <p:nvPr>
            <p:ph type="sldNum" sz="quarter" idx="11"/>
          </p:nvPr>
        </p:nvSpPr>
        <p:spPr/>
        <p:txBody>
          <a:bodyPr/>
          <a:lstStyle/>
          <a:p>
            <a:fld id="{A839D533-582D-DC47-937D-060B16CFE67A}" type="slidenum">
              <a:rPr lang="en-US" smtClean="0"/>
              <a:pPr/>
              <a:t>‹Nr.›</a:t>
            </a:fld>
            <a:endParaRPr lang="en-US"/>
          </a:p>
        </p:txBody>
      </p:sp>
      <p:sp>
        <p:nvSpPr>
          <p:cNvPr id="17" name="Marcador de pie de página 16"/>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endParaRPr lang="en-US"/>
          </a:p>
        </p:txBody>
      </p:sp>
      <p:sp>
        <p:nvSpPr>
          <p:cNvPr id="15" name="Marcador de número de diapositiva 14"/>
          <p:cNvSpPr>
            <a:spLocks noGrp="1"/>
          </p:cNvSpPr>
          <p:nvPr>
            <p:ph type="sldNum" sz="quarter" idx="15"/>
          </p:nvPr>
        </p:nvSpPr>
        <p:spPr/>
        <p:txBody>
          <a:bodyPr/>
          <a:lstStyle>
            <a:lvl1pPr algn="ctr">
              <a:defRPr/>
            </a:lvl1pPr>
          </a:lstStyle>
          <a:p>
            <a:fld id="{0566388D-B8DC-234A-9FA5-D86400BE064B}" type="slidenum">
              <a:rPr lang="en-US" smtClean="0"/>
              <a:pPr/>
              <a:t>‹Nr.›</a:t>
            </a:fld>
            <a:endParaRPr lang="en-US"/>
          </a:p>
        </p:txBody>
      </p:sp>
      <p:sp>
        <p:nvSpPr>
          <p:cNvPr id="16" name="Marcador de pie de página 15"/>
          <p:cNvSpPr>
            <a:spLocks noGrp="1"/>
          </p:cNvSpPr>
          <p:nvPr>
            <p:ph type="ftr" sz="quarter" idx="16"/>
          </p:nvPr>
        </p:nvSpPr>
        <p:spPr/>
        <p:txBody>
          <a:bodyPr/>
          <a:lstStyle/>
          <a:p>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650AB701-3D73-FB47-A4CF-0E70C370986E}"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0D824929-194B-8D4D-8CFA-5309AB90E66D}"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F705422B-D736-504A-900F-E01B625A70E7}" type="slidenum">
              <a:rPr lang="en-US" smtClean="0"/>
              <a:pPr/>
              <a:t>‹Nr.›</a:t>
            </a:fld>
            <a:endParaRPr lang="en-US"/>
          </a:p>
        </p:txBody>
      </p:sp>
      <p:sp>
        <p:nvSpPr>
          <p:cNvPr id="8" name="Marcador de pie de página 7"/>
          <p:cNvSpPr>
            <a:spLocks noGrp="1"/>
          </p:cNvSpPr>
          <p:nvPr>
            <p:ph type="ftr" sz="quarter" idx="11"/>
          </p:nvPr>
        </p:nvSpPr>
        <p:spPr/>
        <p:txBody>
          <a:bodyPr/>
          <a:lstStyle/>
          <a:p>
            <a:endParaRPr lang="en-US"/>
          </a:p>
        </p:txBody>
      </p:sp>
      <p:sp>
        <p:nvSpPr>
          <p:cNvPr id="7" name="Marcador de fecha 6"/>
          <p:cNvSpPr>
            <a:spLocks noGrp="1"/>
          </p:cNvSpPr>
          <p:nvPr>
            <p:ph type="dt" sz="half" idx="10"/>
          </p:nvPr>
        </p:nvSpPr>
        <p:spPr/>
        <p:txBody>
          <a:bodyPr/>
          <a:lstStyle/>
          <a:p>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502A064-77E2-F740-9081-158ABA8F9321}"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2025EECD-8BD4-2E4A-9185-2F11A7B51A3C}" type="slidenum">
              <a:rPr lang="en-US" smtClean="0"/>
              <a:pPr/>
              <a:t>‹Nr.›</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endParaRPr lang="en-US"/>
          </a:p>
        </p:txBody>
      </p:sp>
      <p:sp>
        <p:nvSpPr>
          <p:cNvPr id="9" name="Marcador de número de diapositiva 8"/>
          <p:cNvSpPr>
            <a:spLocks noGrp="1"/>
          </p:cNvSpPr>
          <p:nvPr>
            <p:ph type="sldNum" sz="quarter" idx="15"/>
          </p:nvPr>
        </p:nvSpPr>
        <p:spPr/>
        <p:txBody>
          <a:bodyPr/>
          <a:lstStyle/>
          <a:p>
            <a:fld id="{164CFFBA-7473-2749-B225-8BA5D080E56D}" type="slidenum">
              <a:rPr lang="en-US" smtClean="0"/>
              <a:pPr/>
              <a:t>‹Nr.›</a:t>
            </a:fld>
            <a:endParaRPr lang="en-US"/>
          </a:p>
        </p:txBody>
      </p:sp>
      <p:sp>
        <p:nvSpPr>
          <p:cNvPr id="10" name="Marcador de pie de página 9"/>
          <p:cNvSpPr>
            <a:spLocks noGrp="1"/>
          </p:cNvSpPr>
          <p:nvPr>
            <p:ph type="ftr" sz="quarter" idx="16"/>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n-US"/>
          </a:p>
        </p:txBody>
      </p:sp>
      <p:sp>
        <p:nvSpPr>
          <p:cNvPr id="5" name="Marcador de pie de página 4"/>
          <p:cNvSpPr>
            <a:spLocks noGrp="1"/>
          </p:cNvSpPr>
          <p:nvPr>
            <p:ph type="ftr" sz="quarter" idx="11"/>
          </p:nvPr>
        </p:nvSpPr>
        <p:spPr/>
        <p:txBody>
          <a:bodyPr/>
          <a:lstStyle>
            <a:lvl1pPr>
              <a:defRPr/>
            </a:lvl1pPr>
          </a:lstStyle>
          <a:p>
            <a:endParaRPr lang="en-US"/>
          </a:p>
        </p:txBody>
      </p:sp>
      <p:sp>
        <p:nvSpPr>
          <p:cNvPr id="6" name="Marcador de número de diapositiva 5"/>
          <p:cNvSpPr>
            <a:spLocks noGrp="1"/>
          </p:cNvSpPr>
          <p:nvPr>
            <p:ph type="sldNum" sz="quarter" idx="12"/>
          </p:nvPr>
        </p:nvSpPr>
        <p:spPr/>
        <p:txBody>
          <a:bodyPr/>
          <a:lstStyle>
            <a:lvl1pPr>
              <a:defRPr/>
            </a:lvl1pPr>
          </a:lstStyle>
          <a:p>
            <a:fld id="{9C0C1CA7-DCCB-8F4E-A06C-6EB7D3DF432D}" type="slidenum">
              <a:rPr lang="en-US"/>
              <a:pPr/>
              <a:t>‹Nr.›</a:t>
            </a:fld>
            <a:endParaRPr lang="en-US"/>
          </a:p>
        </p:txBody>
      </p:sp>
    </p:spTree>
    <p:extLst>
      <p:ext uri="{BB962C8B-B14F-4D97-AF65-F5344CB8AC3E}">
        <p14:creationId xmlns:p14="http://schemas.microsoft.com/office/powerpoint/2010/main" val="37072349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endParaRPr lang="en-US"/>
          </a:p>
        </p:txBody>
      </p:sp>
      <p:sp>
        <p:nvSpPr>
          <p:cNvPr id="9" name="Marcador de número de diapositiva 8"/>
          <p:cNvSpPr>
            <a:spLocks noGrp="1"/>
          </p:cNvSpPr>
          <p:nvPr>
            <p:ph type="sldNum" sz="quarter" idx="11"/>
          </p:nvPr>
        </p:nvSpPr>
        <p:spPr/>
        <p:txBody>
          <a:bodyPr/>
          <a:lstStyle/>
          <a:p>
            <a:fld id="{805CB89F-5B6B-FB4C-A380-3222347698BC}" type="slidenum">
              <a:rPr lang="en-US" smtClean="0"/>
              <a:pPr/>
              <a:t>‹Nr.›</a:t>
            </a:fld>
            <a:endParaRPr lang="en-US"/>
          </a:p>
        </p:txBody>
      </p:sp>
      <p:sp>
        <p:nvSpPr>
          <p:cNvPr id="10" name="Marcador de pie de página 9"/>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AD1E974-061B-BD44-87EF-28FCF54D929A}" type="slidenum">
              <a:rPr lang="en-US" smtClean="0"/>
              <a:pPr/>
              <a:t>‹Nr.›</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66BAF0C-5EE0-C143-99EA-1D7BDBDE95A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a:p>
        </p:txBody>
      </p:sp>
      <p:sp>
        <p:nvSpPr>
          <p:cNvPr id="5" name="Marcador de pie de página 4"/>
          <p:cNvSpPr>
            <a:spLocks noGrp="1"/>
          </p:cNvSpPr>
          <p:nvPr>
            <p:ph type="ftr" sz="quarter" idx="11"/>
          </p:nvPr>
        </p:nvSpPr>
        <p:spPr/>
        <p:txBody>
          <a:bodyPr/>
          <a:lstStyle>
            <a:lvl1pPr>
              <a:defRPr/>
            </a:lvl1pPr>
          </a:lstStyle>
          <a:p>
            <a:endParaRPr lang="en-US"/>
          </a:p>
        </p:txBody>
      </p:sp>
      <p:sp>
        <p:nvSpPr>
          <p:cNvPr id="6" name="Marcador de número de diapositiva 5"/>
          <p:cNvSpPr>
            <a:spLocks noGrp="1"/>
          </p:cNvSpPr>
          <p:nvPr>
            <p:ph type="sldNum" sz="quarter" idx="12"/>
          </p:nvPr>
        </p:nvSpPr>
        <p:spPr/>
        <p:txBody>
          <a:bodyPr/>
          <a:lstStyle>
            <a:lvl1pPr>
              <a:defRPr/>
            </a:lvl1pPr>
          </a:lstStyle>
          <a:p>
            <a:fld id="{927DB50E-7CED-0B49-900B-203996AA6B62}" type="slidenum">
              <a:rPr lang="en-US"/>
              <a:pPr/>
              <a:t>‹Nr.›</a:t>
            </a:fld>
            <a:endParaRPr lang="en-US"/>
          </a:p>
        </p:txBody>
      </p:sp>
    </p:spTree>
    <p:extLst>
      <p:ext uri="{BB962C8B-B14F-4D97-AF65-F5344CB8AC3E}">
        <p14:creationId xmlns:p14="http://schemas.microsoft.com/office/powerpoint/2010/main" val="429492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lvl1pPr>
              <a:defRPr/>
            </a:lvl1pPr>
          </a:lstStyle>
          <a:p>
            <a:endParaRPr lang="en-US"/>
          </a:p>
        </p:txBody>
      </p:sp>
      <p:sp>
        <p:nvSpPr>
          <p:cNvPr id="6" name="Marcador de pie de página 5"/>
          <p:cNvSpPr>
            <a:spLocks noGrp="1"/>
          </p:cNvSpPr>
          <p:nvPr>
            <p:ph type="ftr" sz="quarter" idx="11"/>
          </p:nvPr>
        </p:nvSpPr>
        <p:spPr/>
        <p:txBody>
          <a:bodyPr/>
          <a:lstStyle>
            <a:lvl1pPr>
              <a:defRPr/>
            </a:lvl1pPr>
          </a:lstStyle>
          <a:p>
            <a:endParaRPr lang="en-US"/>
          </a:p>
        </p:txBody>
      </p:sp>
      <p:sp>
        <p:nvSpPr>
          <p:cNvPr id="7" name="Marcador de número de diapositiva 6"/>
          <p:cNvSpPr>
            <a:spLocks noGrp="1"/>
          </p:cNvSpPr>
          <p:nvPr>
            <p:ph type="sldNum" sz="quarter" idx="12"/>
          </p:nvPr>
        </p:nvSpPr>
        <p:spPr/>
        <p:txBody>
          <a:bodyPr/>
          <a:lstStyle>
            <a:lvl1pPr>
              <a:defRPr/>
            </a:lvl1pPr>
          </a:lstStyle>
          <a:p>
            <a:fld id="{9FD22155-7688-D447-8122-3A020740F1E9}" type="slidenum">
              <a:rPr lang="en-US"/>
              <a:pPr/>
              <a:t>‹Nr.›</a:t>
            </a:fld>
            <a:endParaRPr lang="en-US"/>
          </a:p>
        </p:txBody>
      </p:sp>
    </p:spTree>
    <p:extLst>
      <p:ext uri="{BB962C8B-B14F-4D97-AF65-F5344CB8AC3E}">
        <p14:creationId xmlns:p14="http://schemas.microsoft.com/office/powerpoint/2010/main" val="3953329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lvl1pPr>
              <a:defRPr/>
            </a:lvl1pPr>
          </a:lstStyle>
          <a:p>
            <a:endParaRPr lang="en-US"/>
          </a:p>
        </p:txBody>
      </p:sp>
      <p:sp>
        <p:nvSpPr>
          <p:cNvPr id="8" name="Marcador de pie de página 7"/>
          <p:cNvSpPr>
            <a:spLocks noGrp="1"/>
          </p:cNvSpPr>
          <p:nvPr>
            <p:ph type="ftr" sz="quarter" idx="11"/>
          </p:nvPr>
        </p:nvSpPr>
        <p:spPr/>
        <p:txBody>
          <a:bodyPr/>
          <a:lstStyle>
            <a:lvl1pPr>
              <a:defRPr/>
            </a:lvl1pPr>
          </a:lstStyle>
          <a:p>
            <a:endParaRPr lang="en-US"/>
          </a:p>
        </p:txBody>
      </p:sp>
      <p:sp>
        <p:nvSpPr>
          <p:cNvPr id="9" name="Marcador de número de diapositiva 8"/>
          <p:cNvSpPr>
            <a:spLocks noGrp="1"/>
          </p:cNvSpPr>
          <p:nvPr>
            <p:ph type="sldNum" sz="quarter" idx="12"/>
          </p:nvPr>
        </p:nvSpPr>
        <p:spPr/>
        <p:txBody>
          <a:bodyPr/>
          <a:lstStyle>
            <a:lvl1pPr>
              <a:defRPr/>
            </a:lvl1pPr>
          </a:lstStyle>
          <a:p>
            <a:fld id="{AF752FC3-6FDB-A940-A603-66DA69867D6D}" type="slidenum">
              <a:rPr lang="en-US"/>
              <a:pPr/>
              <a:t>‹Nr.›</a:t>
            </a:fld>
            <a:endParaRPr lang="en-US"/>
          </a:p>
        </p:txBody>
      </p:sp>
    </p:spTree>
    <p:extLst>
      <p:ext uri="{BB962C8B-B14F-4D97-AF65-F5344CB8AC3E}">
        <p14:creationId xmlns:p14="http://schemas.microsoft.com/office/powerpoint/2010/main" val="370477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lvl1pPr>
              <a:defRPr/>
            </a:lvl1pPr>
          </a:lstStyle>
          <a:p>
            <a:endParaRPr lang="en-US"/>
          </a:p>
        </p:txBody>
      </p:sp>
      <p:sp>
        <p:nvSpPr>
          <p:cNvPr id="4" name="Marcador de pie de página 3"/>
          <p:cNvSpPr>
            <a:spLocks noGrp="1"/>
          </p:cNvSpPr>
          <p:nvPr>
            <p:ph type="ftr" sz="quarter" idx="11"/>
          </p:nvPr>
        </p:nvSpPr>
        <p:spPr/>
        <p:txBody>
          <a:bodyPr/>
          <a:lstStyle>
            <a:lvl1pPr>
              <a:defRPr/>
            </a:lvl1pPr>
          </a:lstStyle>
          <a:p>
            <a:endParaRPr lang="en-US"/>
          </a:p>
        </p:txBody>
      </p:sp>
      <p:sp>
        <p:nvSpPr>
          <p:cNvPr id="5" name="Marcador de número de diapositiva 4"/>
          <p:cNvSpPr>
            <a:spLocks noGrp="1"/>
          </p:cNvSpPr>
          <p:nvPr>
            <p:ph type="sldNum" sz="quarter" idx="12"/>
          </p:nvPr>
        </p:nvSpPr>
        <p:spPr/>
        <p:txBody>
          <a:bodyPr/>
          <a:lstStyle>
            <a:lvl1pPr>
              <a:defRPr/>
            </a:lvl1pPr>
          </a:lstStyle>
          <a:p>
            <a:fld id="{FBB62C8D-43B0-FF44-96B5-B712BD7504BF}" type="slidenum">
              <a:rPr lang="en-US"/>
              <a:pPr/>
              <a:t>‹Nr.›</a:t>
            </a:fld>
            <a:endParaRPr lang="en-US"/>
          </a:p>
        </p:txBody>
      </p:sp>
    </p:spTree>
    <p:extLst>
      <p:ext uri="{BB962C8B-B14F-4D97-AF65-F5344CB8AC3E}">
        <p14:creationId xmlns:p14="http://schemas.microsoft.com/office/powerpoint/2010/main" val="263948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a:p>
        </p:txBody>
      </p:sp>
      <p:sp>
        <p:nvSpPr>
          <p:cNvPr id="3" name="Marcador de pie de página 2"/>
          <p:cNvSpPr>
            <a:spLocks noGrp="1"/>
          </p:cNvSpPr>
          <p:nvPr>
            <p:ph type="ftr" sz="quarter" idx="11"/>
          </p:nvPr>
        </p:nvSpPr>
        <p:spPr/>
        <p:txBody>
          <a:bodyPr/>
          <a:lstStyle>
            <a:lvl1pPr>
              <a:defRPr/>
            </a:lvl1pPr>
          </a:lstStyle>
          <a:p>
            <a:endParaRPr lang="en-US"/>
          </a:p>
        </p:txBody>
      </p:sp>
      <p:sp>
        <p:nvSpPr>
          <p:cNvPr id="4" name="Marcador de número de diapositiva 3"/>
          <p:cNvSpPr>
            <a:spLocks noGrp="1"/>
          </p:cNvSpPr>
          <p:nvPr>
            <p:ph type="sldNum" sz="quarter" idx="12"/>
          </p:nvPr>
        </p:nvSpPr>
        <p:spPr/>
        <p:txBody>
          <a:bodyPr/>
          <a:lstStyle>
            <a:lvl1pPr>
              <a:defRPr/>
            </a:lvl1pPr>
          </a:lstStyle>
          <a:p>
            <a:fld id="{3699D6A0-E112-494F-B319-A4E4F97AF7CB}" type="slidenum">
              <a:rPr lang="en-US"/>
              <a:pPr/>
              <a:t>‹Nr.›</a:t>
            </a:fld>
            <a:endParaRPr lang="en-US"/>
          </a:p>
        </p:txBody>
      </p:sp>
    </p:spTree>
    <p:extLst>
      <p:ext uri="{BB962C8B-B14F-4D97-AF65-F5344CB8AC3E}">
        <p14:creationId xmlns:p14="http://schemas.microsoft.com/office/powerpoint/2010/main" val="3499873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a:p>
        </p:txBody>
      </p:sp>
      <p:sp>
        <p:nvSpPr>
          <p:cNvPr id="6" name="Marcador de pie de página 5"/>
          <p:cNvSpPr>
            <a:spLocks noGrp="1"/>
          </p:cNvSpPr>
          <p:nvPr>
            <p:ph type="ftr" sz="quarter" idx="11"/>
          </p:nvPr>
        </p:nvSpPr>
        <p:spPr/>
        <p:txBody>
          <a:bodyPr/>
          <a:lstStyle>
            <a:lvl1pPr>
              <a:defRPr/>
            </a:lvl1pPr>
          </a:lstStyle>
          <a:p>
            <a:endParaRPr lang="en-US"/>
          </a:p>
        </p:txBody>
      </p:sp>
      <p:sp>
        <p:nvSpPr>
          <p:cNvPr id="7" name="Marcador de número de diapositiva 6"/>
          <p:cNvSpPr>
            <a:spLocks noGrp="1"/>
          </p:cNvSpPr>
          <p:nvPr>
            <p:ph type="sldNum" sz="quarter" idx="12"/>
          </p:nvPr>
        </p:nvSpPr>
        <p:spPr/>
        <p:txBody>
          <a:bodyPr/>
          <a:lstStyle>
            <a:lvl1pPr>
              <a:defRPr/>
            </a:lvl1pPr>
          </a:lstStyle>
          <a:p>
            <a:fld id="{67EA38DD-4B7E-1A49-8427-48E629ED088A}" type="slidenum">
              <a:rPr lang="en-US"/>
              <a:pPr/>
              <a:t>‹Nr.›</a:t>
            </a:fld>
            <a:endParaRPr lang="en-US"/>
          </a:p>
        </p:txBody>
      </p:sp>
    </p:spTree>
    <p:extLst>
      <p:ext uri="{BB962C8B-B14F-4D97-AF65-F5344CB8AC3E}">
        <p14:creationId xmlns:p14="http://schemas.microsoft.com/office/powerpoint/2010/main" val="104196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a:p>
        </p:txBody>
      </p:sp>
      <p:sp>
        <p:nvSpPr>
          <p:cNvPr id="6" name="Marcador de pie de página 5"/>
          <p:cNvSpPr>
            <a:spLocks noGrp="1"/>
          </p:cNvSpPr>
          <p:nvPr>
            <p:ph type="ftr" sz="quarter" idx="11"/>
          </p:nvPr>
        </p:nvSpPr>
        <p:spPr/>
        <p:txBody>
          <a:bodyPr/>
          <a:lstStyle>
            <a:lvl1pPr>
              <a:defRPr/>
            </a:lvl1pPr>
          </a:lstStyle>
          <a:p>
            <a:endParaRPr lang="en-US"/>
          </a:p>
        </p:txBody>
      </p:sp>
      <p:sp>
        <p:nvSpPr>
          <p:cNvPr id="7" name="Marcador de número de diapositiva 6"/>
          <p:cNvSpPr>
            <a:spLocks noGrp="1"/>
          </p:cNvSpPr>
          <p:nvPr>
            <p:ph type="sldNum" sz="quarter" idx="12"/>
          </p:nvPr>
        </p:nvSpPr>
        <p:spPr/>
        <p:txBody>
          <a:bodyPr/>
          <a:lstStyle>
            <a:lvl1pPr>
              <a:defRPr/>
            </a:lvl1pPr>
          </a:lstStyle>
          <a:p>
            <a:fld id="{5FEE7D10-FBC2-3F4E-9CF6-C4516DFDBFAB}" type="slidenum">
              <a:rPr lang="en-US"/>
              <a:pPr/>
              <a:t>‹Nr.›</a:t>
            </a:fld>
            <a:endParaRPr lang="en-US"/>
          </a:p>
        </p:txBody>
      </p:sp>
    </p:spTree>
    <p:extLst>
      <p:ext uri="{BB962C8B-B14F-4D97-AF65-F5344CB8AC3E}">
        <p14:creationId xmlns:p14="http://schemas.microsoft.com/office/powerpoint/2010/main" val="22265203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66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endParaRPr lang="en-US"/>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endParaRPr lang="en-US"/>
          </a:p>
        </p:txBody>
      </p:sp>
      <p:sp>
        <p:nvSpPr>
          <p:cNvPr id="266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ea typeface="+mn-ea"/>
                <a:cs typeface="+mn-cs"/>
              </a:defRPr>
            </a:lvl1pPr>
          </a:lstStyle>
          <a:p>
            <a:fld id="{952AEE2E-A6DF-4242-A48E-8B3EA2DC1247}"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Osaka" charset="0"/>
          <a:cs typeface="Osaka" charset="0"/>
        </a:defRPr>
      </a:lvl2pPr>
      <a:lvl3pPr algn="ctr" rtl="0" fontAlgn="base">
        <a:spcBef>
          <a:spcPct val="0"/>
        </a:spcBef>
        <a:spcAft>
          <a:spcPct val="0"/>
        </a:spcAft>
        <a:defRPr sz="4400">
          <a:solidFill>
            <a:schemeClr val="tx2"/>
          </a:solidFill>
          <a:latin typeface="Arial" charset="0"/>
          <a:ea typeface="Osaka" charset="0"/>
          <a:cs typeface="Osaka" charset="0"/>
        </a:defRPr>
      </a:lvl3pPr>
      <a:lvl4pPr algn="ctr" rtl="0" fontAlgn="base">
        <a:spcBef>
          <a:spcPct val="0"/>
        </a:spcBef>
        <a:spcAft>
          <a:spcPct val="0"/>
        </a:spcAft>
        <a:defRPr sz="4400">
          <a:solidFill>
            <a:schemeClr val="tx2"/>
          </a:solidFill>
          <a:latin typeface="Arial" charset="0"/>
          <a:ea typeface="Osaka" charset="0"/>
          <a:cs typeface="Osaka" charset="0"/>
        </a:defRPr>
      </a:lvl4pPr>
      <a:lvl5pPr algn="ctr" rtl="0" fontAlgn="base">
        <a:spcBef>
          <a:spcPct val="0"/>
        </a:spcBef>
        <a:spcAft>
          <a:spcPct val="0"/>
        </a:spcAft>
        <a:defRPr sz="4400">
          <a:solidFill>
            <a:schemeClr val="tx2"/>
          </a:solidFill>
          <a:latin typeface="Arial" charset="0"/>
          <a:ea typeface="Osaka" charset="0"/>
          <a:cs typeface="Osaka" charset="0"/>
        </a:defRPr>
      </a:lvl5pPr>
      <a:lvl6pPr marL="457200" algn="ctr" rtl="0" fontAlgn="base">
        <a:spcBef>
          <a:spcPct val="0"/>
        </a:spcBef>
        <a:spcAft>
          <a:spcPct val="0"/>
        </a:spcAft>
        <a:defRPr sz="4400">
          <a:solidFill>
            <a:schemeClr val="tx2"/>
          </a:solidFill>
          <a:latin typeface="Arial" charset="0"/>
          <a:ea typeface="Osaka" charset="0"/>
          <a:cs typeface="Osaka" charset="0"/>
        </a:defRPr>
      </a:lvl6pPr>
      <a:lvl7pPr marL="914400" algn="ctr" rtl="0" fontAlgn="base">
        <a:spcBef>
          <a:spcPct val="0"/>
        </a:spcBef>
        <a:spcAft>
          <a:spcPct val="0"/>
        </a:spcAft>
        <a:defRPr sz="4400">
          <a:solidFill>
            <a:schemeClr val="tx2"/>
          </a:solidFill>
          <a:latin typeface="Arial" charset="0"/>
          <a:ea typeface="Osaka" charset="0"/>
          <a:cs typeface="Osaka" charset="0"/>
        </a:defRPr>
      </a:lvl7pPr>
      <a:lvl8pPr marL="1371600" algn="ctr" rtl="0" fontAlgn="base">
        <a:spcBef>
          <a:spcPct val="0"/>
        </a:spcBef>
        <a:spcAft>
          <a:spcPct val="0"/>
        </a:spcAft>
        <a:defRPr sz="4400">
          <a:solidFill>
            <a:schemeClr val="tx2"/>
          </a:solidFill>
          <a:latin typeface="Arial" charset="0"/>
          <a:ea typeface="Osaka" charset="0"/>
          <a:cs typeface="Osaka" charset="0"/>
        </a:defRPr>
      </a:lvl8pPr>
      <a:lvl9pPr marL="1828800" algn="ctr" rtl="0" fontAlgn="base">
        <a:spcBef>
          <a:spcPct val="0"/>
        </a:spcBef>
        <a:spcAft>
          <a:spcPct val="0"/>
        </a:spcAft>
        <a:defRPr sz="4400">
          <a:solidFill>
            <a:schemeClr val="tx2"/>
          </a:solidFill>
          <a:latin typeface="Arial" charset="0"/>
          <a:ea typeface="Osaka" charset="0"/>
          <a:cs typeface="Osak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cs typeface="+mn-cs"/>
        </a:defRPr>
      </a:lvl2pPr>
      <a:lvl3pPr marL="1143000" indent="-228600" algn="l" rtl="0" fontAlgn="base">
        <a:spcBef>
          <a:spcPct val="20000"/>
        </a:spcBef>
        <a:spcAft>
          <a:spcPct val="0"/>
        </a:spcAft>
        <a:buChar char="•"/>
        <a:defRPr sz="24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7CD779E-8F19-5346-B56D-FBD902BEB02E}"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miapic.com/evidencia-del-manuscrito-para-una-mayor-fiabilidad-del-nuevo-testamento"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457200" y="1676400"/>
            <a:ext cx="8305800" cy="4953000"/>
          </a:xfrm>
        </p:spPr>
        <p:txBody>
          <a:bodyPr/>
          <a:lstStyle/>
          <a:p>
            <a:pPr marL="609600" indent="-609600">
              <a:buFont typeface="Arial" charset="0"/>
              <a:buNone/>
            </a:pPr>
            <a:r>
              <a:rPr lang="es-ES_tradnl"/>
              <a:t>	La </a:t>
            </a:r>
            <a:r>
              <a:rPr lang="es-ES_tradnl" altLang="ja-JP">
                <a:cs typeface="ＭＳ Ｐゴシック" charset="0"/>
              </a:rPr>
              <a:t>crítica textual es la ciencia que busca determinar cual variante sea el más original.  Un variante es una lectura encontrada en un manuscrito que varia de la lectura de otro manuscrito.</a:t>
            </a:r>
          </a:p>
          <a:p>
            <a:pPr marL="609600" indent="-609600">
              <a:buFont typeface="Arial" charset="0"/>
              <a:buNone/>
            </a:pPr>
            <a:endParaRPr lang="es-ES_tradnl" altLang="ja-JP">
              <a:cs typeface="ＭＳ Ｐゴシック" charset="0"/>
            </a:endParaRPr>
          </a:p>
          <a:p>
            <a:pPr marL="609600" indent="-609600">
              <a:buFont typeface="Arial" charset="0"/>
              <a:buNone/>
            </a:pPr>
            <a:r>
              <a:rPr lang="es-ES_tradnl"/>
              <a:t>	Se </a:t>
            </a:r>
            <a:r>
              <a:rPr lang="es-ES_tradnl">
                <a:cs typeface="ＭＳ Ｐゴシック" charset="0"/>
              </a:rPr>
              <a:t>recomienda</a:t>
            </a:r>
            <a:r>
              <a:rPr lang="es-ES_tradnl"/>
              <a:t> </a:t>
            </a:r>
            <a:r>
              <a:rPr lang="es-ES_tradnl" i="1"/>
              <a:t>The Text of the New Testament</a:t>
            </a:r>
            <a:r>
              <a:rPr lang="es-ES_tradnl"/>
              <a:t> por Bruce M. Metzger, Oxford University Press, 1968.</a:t>
            </a:r>
          </a:p>
        </p:txBody>
      </p:sp>
      <p:sp>
        <p:nvSpPr>
          <p:cNvPr id="2050" name="Rectangle 2"/>
          <p:cNvSpPr>
            <a:spLocks noGrp="1" noChangeArrowheads="1"/>
          </p:cNvSpPr>
          <p:nvPr>
            <p:ph type="title"/>
          </p:nvPr>
        </p:nvSpPr>
        <p:spPr/>
        <p:txBody>
          <a:bodyPr/>
          <a:lstStyle/>
          <a:p>
            <a:r>
              <a:rPr lang="es-ES_tradnl"/>
              <a:t>La cr</a:t>
            </a:r>
            <a:r>
              <a:rPr lang="es-ES_tradnl" altLang="ja-JP">
                <a:cs typeface="ＭＳ Ｐゴシック" charset="0"/>
              </a:rPr>
              <a:t>ítica textual del NT</a:t>
            </a:r>
            <a:endParaRPr lang="es-ES_tradn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AutoNum type="arabicPeriod"/>
            </a:pPr>
            <a:r>
              <a:rPr lang="es-ES_tradnl" sz="2800"/>
              <a:t>Los 127 papiros son designados con la letra p y luego un n</a:t>
            </a:r>
            <a:r>
              <a:rPr lang="es-ES_tradnl" altLang="ja-JP" sz="2800">
                <a:cs typeface="ＭＳ Ｐゴシック" charset="0"/>
              </a:rPr>
              <a:t>úmero superior, como p</a:t>
            </a:r>
            <a:r>
              <a:rPr lang="es-ES_tradnl" altLang="ja-JP" sz="2800" baseline="30000">
                <a:cs typeface="ＭＳ Ｐゴシック" charset="0"/>
              </a:rPr>
              <a:t>45.</a:t>
            </a:r>
            <a:endParaRPr lang="es-ES_tradnl" sz="2800"/>
          </a:p>
          <a:p>
            <a:pPr marL="609600" indent="-609600">
              <a:lnSpc>
                <a:spcPct val="90000"/>
              </a:lnSpc>
              <a:buFont typeface="Arial" charset="0"/>
              <a:buAutoNum type="arabicPeriod"/>
            </a:pPr>
            <a:r>
              <a:rPr lang="es-ES_tradnl" sz="2800"/>
              <a:t>Los 300+ unciales son designados con letras mayúsculas en lat</a:t>
            </a:r>
            <a:r>
              <a:rPr lang="es-ES_tradnl" altLang="ja-JP" sz="2800">
                <a:cs typeface="ＭＳ Ｐゴシック" charset="0"/>
              </a:rPr>
              <a:t>ín, griego y, en un caso, hebreo </a:t>
            </a:r>
            <a:r>
              <a:rPr lang="es-ES_tradnl" altLang="ja-JP" sz="2800">
                <a:latin typeface="SPTiberian" charset="0"/>
                <a:cs typeface="ＭＳ Ｐゴシック" charset="0"/>
              </a:rPr>
              <a:t>)</a:t>
            </a:r>
            <a:r>
              <a:rPr lang="es-ES_tradnl" altLang="ja-JP" sz="2800">
                <a:cs typeface="ＭＳ Ｐゴシック" charset="0"/>
              </a:rPr>
              <a:t> </a:t>
            </a:r>
            <a:r>
              <a:rPr lang="es-ES_tradnl" altLang="ja-JP" sz="2800">
                <a:cs typeface="Lucida Grande" charset="0"/>
              </a:rPr>
              <a:t>(alef) o con números árabes precedidos por un 0 (cero).</a:t>
            </a:r>
            <a:endParaRPr lang="es-ES_tradnl" altLang="ja-JP" sz="2800">
              <a:cs typeface="ＭＳ Ｐゴシック" charset="0"/>
            </a:endParaRPr>
          </a:p>
          <a:p>
            <a:pPr marL="990600" lvl="1" indent="-533400">
              <a:lnSpc>
                <a:spcPct val="90000"/>
              </a:lnSpc>
              <a:buFont typeface="Arial" charset="0"/>
              <a:buAutoNum type="alphaLcParenR"/>
            </a:pPr>
            <a:r>
              <a:rPr lang="es-ES_tradnl" altLang="ja-JP" sz="2400">
                <a:cs typeface="ＭＳ Ｐゴシック" charset="0"/>
              </a:rPr>
              <a:t>Desgraciadamente, el libro escaneado de Harrison obliteró las letras no latinas.</a:t>
            </a:r>
          </a:p>
          <a:p>
            <a:pPr marL="990600" lvl="1" indent="-533400">
              <a:lnSpc>
                <a:spcPct val="90000"/>
              </a:lnSpc>
              <a:buFont typeface="Arial" charset="0"/>
              <a:buAutoNum type="alphaLcParenR"/>
            </a:pPr>
            <a:r>
              <a:rPr lang="es-ES_tradnl" altLang="ja-JP" sz="2400">
                <a:cs typeface="ＭＳ Ｐゴシック" charset="0"/>
              </a:rPr>
              <a:t>Aún en la versión impresa, la </a:t>
            </a:r>
            <a:r>
              <a:rPr lang="es-ES_tradnl" altLang="ja-JP" sz="2400">
                <a:latin typeface="SPTiberian" charset="0"/>
                <a:cs typeface="ＭＳ Ｐゴシック" charset="0"/>
              </a:rPr>
              <a:t>)</a:t>
            </a:r>
            <a:r>
              <a:rPr lang="es-ES_tradnl" altLang="ja-JP" sz="2400">
                <a:cs typeface="ＭＳ Ｐゴシック" charset="0"/>
              </a:rPr>
              <a:t> </a:t>
            </a:r>
            <a:r>
              <a:rPr lang="es-ES_tradnl" altLang="ja-JP" sz="2400">
                <a:cs typeface="Lucida Grande" charset="0"/>
              </a:rPr>
              <a:t>(alef) sale como </a:t>
            </a:r>
            <a:r>
              <a:rPr lang="es-ES_tradnl" altLang="ja-JP" sz="2400">
                <a:latin typeface="Symbol" charset="0"/>
                <a:cs typeface="Lucida Grande" charset="0"/>
                <a:sym typeface="Symbol" charset="0"/>
              </a:rPr>
              <a:t></a:t>
            </a:r>
            <a:r>
              <a:rPr lang="es-ES_tradnl" altLang="ja-JP" sz="2400">
                <a:cs typeface="Lucida Grande" charset="0"/>
              </a:rPr>
              <a:t>(chi).</a:t>
            </a:r>
          </a:p>
          <a:p>
            <a:pPr marL="990600" lvl="1" indent="-533400">
              <a:lnSpc>
                <a:spcPct val="90000"/>
              </a:lnSpc>
              <a:buFont typeface="Arial" charset="0"/>
              <a:buAutoNum type="alphaLcParenR"/>
            </a:pPr>
            <a:r>
              <a:rPr lang="es-ES_tradnl" sz="2400"/>
              <a:t>¡As</a:t>
            </a:r>
            <a:r>
              <a:rPr lang="es-ES_tradnl" altLang="ja-JP" sz="2400">
                <a:cs typeface="ＭＳ Ｐゴシック" charset="0"/>
              </a:rPr>
              <a:t>í que, hay necesidad de la crítica textual aun en el caso del libro de Harrison!</a:t>
            </a:r>
            <a:endParaRPr lang="es-ES_tradnl" sz="2400">
              <a:cs typeface="ＭＳ Ｐゴシック" charset="0"/>
            </a:endParaRPr>
          </a:p>
        </p:txBody>
      </p:sp>
      <p:sp>
        <p:nvSpPr>
          <p:cNvPr id="14338" name="Rectangle 2"/>
          <p:cNvSpPr>
            <a:spLocks noGrp="1" noChangeArrowheads="1"/>
          </p:cNvSpPr>
          <p:nvPr>
            <p:ph type="title"/>
          </p:nvPr>
        </p:nvSpPr>
        <p:spPr>
          <a:xfrm>
            <a:off x="685800" y="381000"/>
            <a:ext cx="7772400" cy="1143000"/>
          </a:xfrm>
        </p:spPr>
        <p:txBody>
          <a:bodyPr/>
          <a:lstStyle/>
          <a:p>
            <a:r>
              <a:rPr lang="es-ES_tradnl"/>
              <a:t>Numeraci</a:t>
            </a:r>
            <a:r>
              <a:rPr lang="es-ES_tradnl" altLang="ja-JP">
                <a:cs typeface="ＭＳ Ｐゴシック" charset="0"/>
              </a:rPr>
              <a:t>ón de manuscritos</a:t>
            </a:r>
            <a:endParaRPr lang="es-ES_trad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AutoNum type="arabicPeriod" startAt="3"/>
            </a:pPr>
            <a:r>
              <a:rPr lang="es-ES_tradnl" altLang="ja-JP">
                <a:cs typeface="Lucida Grande" charset="0"/>
              </a:rPr>
              <a:t>Los 2897 minúsculos son designados con números árabes. </a:t>
            </a:r>
          </a:p>
          <a:p>
            <a:pPr marL="609600" indent="-609600">
              <a:lnSpc>
                <a:spcPct val="90000"/>
              </a:lnSpc>
              <a:buFont typeface="Arial" charset="0"/>
              <a:buAutoNum type="arabicPeriod" startAt="3"/>
            </a:pPr>
            <a:r>
              <a:rPr lang="es-ES_tradnl" altLang="ja-JP">
                <a:cs typeface="Lucida Grande" charset="0"/>
              </a:rPr>
              <a:t>Los 2372 leccionarios son designados con la letra l (ele) y luego un número árabe.</a:t>
            </a:r>
          </a:p>
          <a:p>
            <a:pPr marL="609600" indent="-609600">
              <a:lnSpc>
                <a:spcPct val="90000"/>
              </a:lnSpc>
              <a:buFont typeface="Arial" charset="0"/>
              <a:buAutoNum type="arabicPeriod" startAt="3"/>
            </a:pPr>
            <a:r>
              <a:rPr lang="es-ES_tradnl" altLang="ja-JP">
                <a:cs typeface="Lucida Grande" charset="0"/>
              </a:rPr>
              <a:t>En total hay aproximadamente 6700 manuscritos griegos y aproximadamente 19,000 copias de versiones antiguas.</a:t>
            </a:r>
          </a:p>
        </p:txBody>
      </p:sp>
      <p:sp>
        <p:nvSpPr>
          <p:cNvPr id="16386" name="Rectangle 2"/>
          <p:cNvSpPr>
            <a:spLocks noGrp="1" noChangeArrowheads="1"/>
          </p:cNvSpPr>
          <p:nvPr>
            <p:ph type="title"/>
          </p:nvPr>
        </p:nvSpPr>
        <p:spPr>
          <a:xfrm>
            <a:off x="685800" y="381000"/>
            <a:ext cx="7772400" cy="1143000"/>
          </a:xfrm>
        </p:spPr>
        <p:txBody>
          <a:bodyPr/>
          <a:lstStyle/>
          <a:p>
            <a:r>
              <a:rPr lang="es-ES_tradnl"/>
              <a:t>Numeraci</a:t>
            </a:r>
            <a:r>
              <a:rPr lang="es-ES_tradnl" altLang="ja-JP">
                <a:cs typeface="ＭＳ Ｐゴシック" charset="0"/>
              </a:rPr>
              <a:t>ón de manuscritos</a:t>
            </a:r>
            <a:endParaRPr lang="es-ES_trad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1752600"/>
            <a:ext cx="8305800" cy="4876800"/>
          </a:xfrm>
        </p:spPr>
        <p:txBody>
          <a:bodyPr/>
          <a:lstStyle/>
          <a:p>
            <a:pPr>
              <a:buFont typeface="Arial" charset="0"/>
              <a:buNone/>
            </a:pPr>
            <a:r>
              <a:rPr lang="es-ES_tradnl"/>
              <a:t>Los siguientes n</a:t>
            </a:r>
            <a:r>
              <a:rPr lang="es-ES_tradnl" altLang="ja-JP">
                <a:cs typeface="ＭＳ Ｐゴシック" charset="0"/>
              </a:rPr>
              <a:t>úmeros comparan algunos escritores importantes de la antigüedad con respecto a estas categorías:</a:t>
            </a:r>
          </a:p>
          <a:p>
            <a:pPr>
              <a:buFont typeface="Arial" charset="0"/>
              <a:buNone/>
            </a:pPr>
            <a:r>
              <a:rPr lang="es-ES_tradnl" altLang="ja-JP">
                <a:cs typeface="ＭＳ Ｐゴシック" charset="0"/>
              </a:rPr>
              <a:t>	Autor				Fecha </a:t>
            </a:r>
          </a:p>
          <a:p>
            <a:pPr>
              <a:buFont typeface="Arial" charset="0"/>
              <a:buNone/>
            </a:pPr>
            <a:r>
              <a:rPr lang="es-ES_tradnl" altLang="ja-JP">
                <a:cs typeface="ＭＳ Ｐゴシック" charset="0"/>
              </a:rPr>
              <a:t>	Copia más temprano	Lapso</a:t>
            </a:r>
          </a:p>
          <a:p>
            <a:pPr>
              <a:buFont typeface="Arial" charset="0"/>
              <a:buNone/>
            </a:pPr>
            <a:r>
              <a:rPr lang="es-ES_tradnl" altLang="ja-JP">
                <a:cs typeface="ＭＳ Ｐゴシック" charset="0"/>
              </a:rPr>
              <a:t>	Número de copias		Exactitud</a:t>
            </a:r>
          </a:p>
          <a:p>
            <a:pPr algn="ctr">
              <a:buFont typeface="Arial" charset="0"/>
              <a:buNone/>
            </a:pPr>
            <a:r>
              <a:rPr lang="es-ES_tradnl">
                <a:hlinkClick r:id="rId2"/>
              </a:rPr>
              <a:t>http://www.miapic.com/evidencia-del-manuscrito-para-una-mayor-fiabilidad-del-nuevo-testamento</a:t>
            </a:r>
            <a:endParaRPr lang="es-ES_tradnl"/>
          </a:p>
        </p:txBody>
      </p:sp>
      <p:sp>
        <p:nvSpPr>
          <p:cNvPr id="17410" name="Rectangle 2"/>
          <p:cNvSpPr>
            <a:spLocks noGrp="1" noChangeArrowheads="1"/>
          </p:cNvSpPr>
          <p:nvPr>
            <p:ph type="title"/>
          </p:nvPr>
        </p:nvSpPr>
        <p:spPr/>
        <p:txBody>
          <a:bodyPr/>
          <a:lstStyle/>
          <a:p>
            <a:r>
              <a:rPr lang="es-ES_tradnl"/>
              <a:t>Comparaci</a:t>
            </a:r>
            <a:r>
              <a:rPr lang="es-ES_tradnl" altLang="ja-JP">
                <a:cs typeface="ＭＳ Ｐゴシック" charset="0"/>
              </a:rPr>
              <a:t>ón</a:t>
            </a:r>
            <a:endParaRPr lang="es-ES_trad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457200" y="1752600"/>
            <a:ext cx="8305800" cy="4876800"/>
          </a:xfrm>
        </p:spPr>
        <p:txBody>
          <a:bodyPr/>
          <a:lstStyle/>
          <a:p>
            <a:pPr marL="609600" indent="-609600">
              <a:buFont typeface="Arial" charset="0"/>
              <a:buAutoNum type="arabicPeriod"/>
            </a:pPr>
            <a:r>
              <a:rPr lang="es-ES_tradnl"/>
              <a:t>Papiros p</a:t>
            </a:r>
            <a:r>
              <a:rPr lang="es-ES_tradnl" baseline="30000"/>
              <a:t>46</a:t>
            </a:r>
            <a:r>
              <a:rPr lang="es-ES_tradnl"/>
              <a:t>, p</a:t>
            </a:r>
            <a:r>
              <a:rPr lang="es-ES_tradnl" baseline="30000"/>
              <a:t>52</a:t>
            </a:r>
            <a:r>
              <a:rPr lang="es-ES_tradnl"/>
              <a:t>, p</a:t>
            </a:r>
            <a:r>
              <a:rPr lang="es-ES_tradnl" baseline="30000"/>
              <a:t>66</a:t>
            </a:r>
            <a:r>
              <a:rPr lang="es-ES_tradnl"/>
              <a:t>, p</a:t>
            </a:r>
            <a:r>
              <a:rPr lang="es-ES_tradnl" baseline="30000"/>
              <a:t>75</a:t>
            </a:r>
          </a:p>
          <a:p>
            <a:pPr marL="609600" indent="-609600">
              <a:buFont typeface="Arial" charset="0"/>
              <a:buAutoNum type="arabicPeriod"/>
            </a:pPr>
            <a:r>
              <a:rPr lang="es-ES_tradnl"/>
              <a:t>Unciales </a:t>
            </a:r>
            <a:r>
              <a:rPr lang="es-ES_tradnl">
                <a:latin typeface="SPTiberian" charset="0"/>
              </a:rPr>
              <a:t>)</a:t>
            </a:r>
            <a:r>
              <a:rPr lang="es-ES_tradnl"/>
              <a:t> </a:t>
            </a:r>
            <a:r>
              <a:rPr lang="es-ES_tradnl" altLang="ja-JP">
                <a:cs typeface="Lucida Grande" charset="0"/>
              </a:rPr>
              <a:t>(alef) </a:t>
            </a:r>
            <a:r>
              <a:rPr lang="es-ES_tradnl"/>
              <a:t>(Sinaiticus), B (Vaticanus), C, D, S</a:t>
            </a:r>
          </a:p>
          <a:p>
            <a:pPr marL="609600" indent="-609600">
              <a:buFont typeface="Arial" charset="0"/>
              <a:buAutoNum type="arabicPeriod"/>
            </a:pPr>
            <a:r>
              <a:rPr lang="es-ES_tradnl"/>
              <a:t>Min</a:t>
            </a:r>
            <a:r>
              <a:rPr lang="es-ES_tradnl" altLang="ja-JP">
                <a:cs typeface="ＭＳ Ｐゴシック" charset="0"/>
              </a:rPr>
              <a:t>úsculos de familia 1 (1, 118, 131, 209) y familia 13 (13, 69, 124, 346)</a:t>
            </a:r>
          </a:p>
          <a:p>
            <a:pPr marL="609600" indent="-609600">
              <a:buFont typeface="Arial" charset="0"/>
              <a:buAutoNum type="arabicPeriod"/>
            </a:pPr>
            <a:r>
              <a:rPr lang="es-ES_tradnl" altLang="ja-JP">
                <a:cs typeface="ＭＳ Ｐゴシック" charset="0"/>
              </a:rPr>
              <a:t>Versiones en siríaco, latín, cóptico, gótico, armenio, etíope, et al.</a:t>
            </a:r>
          </a:p>
          <a:p>
            <a:pPr marL="609600" indent="-609600">
              <a:buFont typeface="Arial" charset="0"/>
              <a:buAutoNum type="arabicPeriod"/>
            </a:pPr>
            <a:r>
              <a:rPr lang="es-ES_tradnl" altLang="ja-JP">
                <a:cs typeface="ＭＳ Ｐゴシック" charset="0"/>
              </a:rPr>
              <a:t>Hay citas de muchos de los padres de la iglesia.</a:t>
            </a:r>
            <a:endParaRPr lang="es-ES_tradnl">
              <a:cs typeface="ＭＳ Ｐゴシック" charset="0"/>
            </a:endParaRPr>
          </a:p>
        </p:txBody>
      </p:sp>
      <p:sp>
        <p:nvSpPr>
          <p:cNvPr id="28674" name="Rectangle 2"/>
          <p:cNvSpPr>
            <a:spLocks noGrp="1" noChangeArrowheads="1"/>
          </p:cNvSpPr>
          <p:nvPr>
            <p:ph type="title"/>
          </p:nvPr>
        </p:nvSpPr>
        <p:spPr/>
        <p:txBody>
          <a:bodyPr/>
          <a:lstStyle/>
          <a:p>
            <a:r>
              <a:rPr lang="es-ES_tradnl"/>
              <a:t>Algunos manuscritos importantes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1752600"/>
            <a:ext cx="8305800" cy="4876800"/>
          </a:xfrm>
        </p:spPr>
        <p:txBody>
          <a:bodyPr/>
          <a:lstStyle/>
          <a:p>
            <a:pPr marL="609600" indent="-609600">
              <a:buFont typeface="Arial" charset="0"/>
              <a:buAutoNum type="arabicPeriod"/>
            </a:pPr>
            <a:r>
              <a:rPr lang="es-ES_tradnl"/>
              <a:t>Durante</a:t>
            </a:r>
            <a:r>
              <a:rPr lang="es-ES_tradnl" altLang="ja-JP">
                <a:cs typeface="ＭＳ Ｐゴシック" charset="0"/>
              </a:rPr>
              <a:t> casi un milenio, la Vulgata era la Biblia de Europa.</a:t>
            </a:r>
          </a:p>
          <a:p>
            <a:pPr marL="609600" indent="-609600">
              <a:buFont typeface="Arial" charset="0"/>
              <a:buAutoNum type="arabicPeriod"/>
            </a:pPr>
            <a:r>
              <a:rPr lang="es-ES_tradnl" altLang="ja-JP">
                <a:cs typeface="ＭＳ Ｐゴシック" charset="0"/>
              </a:rPr>
              <a:t>En 1514, la Políglota Complutense fue impresa en hebreo, arameo, griego y latín.</a:t>
            </a:r>
            <a:endParaRPr lang="es-ES_tradnl">
              <a:cs typeface="ＭＳ Ｐゴシック" charset="0"/>
            </a:endParaRPr>
          </a:p>
        </p:txBody>
      </p:sp>
      <p:sp>
        <p:nvSpPr>
          <p:cNvPr id="30722" name="Rectangle 2"/>
          <p:cNvSpPr>
            <a:spLocks noGrp="1" noChangeArrowheads="1"/>
          </p:cNvSpPr>
          <p:nvPr>
            <p:ph type="title"/>
          </p:nvPr>
        </p:nvSpPr>
        <p:spPr/>
        <p:txBody>
          <a:bodyPr/>
          <a:lstStyle/>
          <a:p>
            <a:r>
              <a:rPr lang="es-ES_tradnl"/>
              <a:t>La historia del NT griego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1752600"/>
            <a:ext cx="8305800" cy="4876800"/>
          </a:xfrm>
        </p:spPr>
        <p:txBody>
          <a:bodyPr/>
          <a:lstStyle/>
          <a:p>
            <a:pPr marL="609600" indent="-609600">
              <a:lnSpc>
                <a:spcPct val="90000"/>
              </a:lnSpc>
              <a:buFont typeface="Arial" charset="0"/>
              <a:buNone/>
            </a:pPr>
            <a:r>
              <a:rPr lang="es-ES_tradnl"/>
              <a:t>3.	</a:t>
            </a:r>
            <a:r>
              <a:rPr lang="es-ES_tradnl" altLang="ja-JP">
                <a:cs typeface="ＭＳ Ｐゴシック" charset="0"/>
              </a:rPr>
              <a:t>En 1516, Desiderio Erasmo publicó su NT en griego.</a:t>
            </a:r>
          </a:p>
          <a:p>
            <a:pPr marL="990600" lvl="1" indent="-533400">
              <a:lnSpc>
                <a:spcPct val="90000"/>
              </a:lnSpc>
              <a:buFont typeface="Arial" charset="0"/>
              <a:buAutoNum type="alphaLcParenR"/>
            </a:pPr>
            <a:r>
              <a:rPr lang="es-ES_tradnl"/>
              <a:t>Tuvo solo 6 manuscritos min</a:t>
            </a:r>
            <a:r>
              <a:rPr lang="es-ES_tradnl" altLang="ja-JP">
                <a:cs typeface="ＭＳ Ｐゴシック" charset="0"/>
              </a:rPr>
              <a:t>úsculas, el más antiguo del siglo diez en el cual él confió menos.</a:t>
            </a:r>
          </a:p>
          <a:p>
            <a:pPr marL="990600" lvl="1" indent="-533400">
              <a:lnSpc>
                <a:spcPct val="90000"/>
              </a:lnSpc>
              <a:buFont typeface="Arial" charset="0"/>
              <a:buAutoNum type="alphaLcParenR"/>
            </a:pPr>
            <a:r>
              <a:rPr lang="es-ES_tradnl" altLang="ja-JP">
                <a:cs typeface="ＭＳ Ｐゴシック" charset="0"/>
              </a:rPr>
              <a:t>A veces tuvo que traducir de la Vulgata.</a:t>
            </a:r>
          </a:p>
          <a:p>
            <a:pPr marL="990600" lvl="1" indent="-533400">
              <a:lnSpc>
                <a:spcPct val="90000"/>
              </a:lnSpc>
              <a:buFont typeface="Arial" charset="0"/>
              <a:buAutoNum type="alphaLcParenR"/>
            </a:pPr>
            <a:r>
              <a:rPr lang="es-ES_tradnl" altLang="ja-JP">
                <a:cs typeface="ＭＳ Ｐゴシック" charset="0"/>
              </a:rPr>
              <a:t>Lutero tradujo en alemán usando la segunda edición de Erasmo.</a:t>
            </a:r>
          </a:p>
          <a:p>
            <a:pPr marL="990600" lvl="1" indent="-533400">
              <a:lnSpc>
                <a:spcPct val="90000"/>
              </a:lnSpc>
              <a:buFont typeface="Arial" charset="0"/>
              <a:buAutoNum type="alphaLcParenR"/>
            </a:pPr>
            <a:r>
              <a:rPr lang="es-ES_tradnl" altLang="ja-JP">
                <a:cs typeface="ＭＳ Ｐゴシック" charset="0"/>
              </a:rPr>
              <a:t>El texto de Erasmo se convirtió en el </a:t>
            </a:r>
            <a:r>
              <a:rPr lang="es-ES_tradnl" altLang="ja-JP" i="1">
                <a:cs typeface="ＭＳ Ｐゴシック" charset="0"/>
              </a:rPr>
              <a:t>Textus Receptus</a:t>
            </a:r>
            <a:r>
              <a:rPr lang="es-ES_tradnl" altLang="ja-JP">
                <a:cs typeface="ＭＳ Ｐゴシック" charset="0"/>
              </a:rPr>
              <a:t>, el cual formó la base de las traducciones como la RV y la King James.</a:t>
            </a:r>
            <a:endParaRPr lang="es-ES_tradnl">
              <a:cs typeface="ＭＳ Ｐゴシック" charset="0"/>
            </a:endParaRPr>
          </a:p>
        </p:txBody>
      </p:sp>
      <p:sp>
        <p:nvSpPr>
          <p:cNvPr id="31746" name="Rectangle 2"/>
          <p:cNvSpPr>
            <a:spLocks noGrp="1" noChangeArrowheads="1"/>
          </p:cNvSpPr>
          <p:nvPr>
            <p:ph type="title"/>
          </p:nvPr>
        </p:nvSpPr>
        <p:spPr/>
        <p:txBody>
          <a:bodyPr/>
          <a:lstStyle/>
          <a:p>
            <a:r>
              <a:rPr lang="es-ES_tradnl"/>
              <a:t>La historia del NT griego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57200" y="1752600"/>
            <a:ext cx="8305800" cy="4876800"/>
          </a:xfrm>
        </p:spPr>
        <p:txBody>
          <a:bodyPr/>
          <a:lstStyle/>
          <a:p>
            <a:pPr marL="609600" indent="-609600">
              <a:lnSpc>
                <a:spcPct val="90000"/>
              </a:lnSpc>
              <a:buFont typeface="Arial" charset="0"/>
              <a:buAutoNum type="arabicPeriod" startAt="4"/>
            </a:pPr>
            <a:r>
              <a:rPr lang="es-ES_tradnl">
                <a:cs typeface="ＭＳ Ｐゴシック" charset="0"/>
              </a:rPr>
              <a:t>Durante los dos siguientes siglos, muchos manuscritos se descubrieron con variantes en el texto.</a:t>
            </a:r>
          </a:p>
          <a:p>
            <a:pPr marL="609600" indent="-609600">
              <a:lnSpc>
                <a:spcPct val="90000"/>
              </a:lnSpc>
              <a:buFont typeface="Arial" charset="0"/>
              <a:buAutoNum type="arabicPeriod" startAt="4"/>
            </a:pPr>
            <a:r>
              <a:rPr lang="es-ES_tradnl">
                <a:cs typeface="ＭＳ Ｐゴシック" charset="0"/>
              </a:rPr>
              <a:t>Sin embargo, hubo mucha resistencia a cualquier cambio en el </a:t>
            </a:r>
            <a:r>
              <a:rPr lang="es-ES_tradnl" i="1">
                <a:cs typeface="ＭＳ Ｐゴシック" charset="0"/>
              </a:rPr>
              <a:t>Textus Receptus</a:t>
            </a:r>
            <a:r>
              <a:rPr lang="es-ES_tradnl">
                <a:cs typeface="ＭＳ Ｐゴシック" charset="0"/>
              </a:rPr>
              <a:t>.</a:t>
            </a:r>
          </a:p>
          <a:p>
            <a:pPr marL="609600" indent="-609600">
              <a:lnSpc>
                <a:spcPct val="90000"/>
              </a:lnSpc>
              <a:buFont typeface="Arial" charset="0"/>
              <a:buAutoNum type="arabicPeriod" startAt="4"/>
            </a:pPr>
            <a:r>
              <a:rPr lang="es-ES_tradnl">
                <a:cs typeface="ＭＳ Ｐゴシック" charset="0"/>
              </a:rPr>
              <a:t>A finales del siglo XVIII, empez</a:t>
            </a:r>
            <a:r>
              <a:rPr lang="es-ES_tradnl" altLang="ja-JP">
                <a:cs typeface="ＭＳ Ｐゴシック" charset="0"/>
              </a:rPr>
              <a:t>ó la crítica textual en una forma más científica.</a:t>
            </a:r>
            <a:endParaRPr lang="es-ES_tradnl">
              <a:cs typeface="ＭＳ Ｐゴシック" charset="0"/>
            </a:endParaRPr>
          </a:p>
        </p:txBody>
      </p:sp>
      <p:sp>
        <p:nvSpPr>
          <p:cNvPr id="32770" name="Rectangle 2"/>
          <p:cNvSpPr>
            <a:spLocks noGrp="1" noChangeArrowheads="1"/>
          </p:cNvSpPr>
          <p:nvPr>
            <p:ph type="title"/>
          </p:nvPr>
        </p:nvSpPr>
        <p:spPr/>
        <p:txBody>
          <a:bodyPr/>
          <a:lstStyle/>
          <a:p>
            <a:r>
              <a:rPr lang="es-ES_tradnl"/>
              <a:t>La historia del NT griego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1752600"/>
            <a:ext cx="8305800" cy="4876800"/>
          </a:xfrm>
        </p:spPr>
        <p:txBody>
          <a:bodyPr/>
          <a:lstStyle/>
          <a:p>
            <a:pPr marL="609600" indent="-609600">
              <a:lnSpc>
                <a:spcPct val="90000"/>
              </a:lnSpc>
              <a:buFont typeface="Arial" charset="0"/>
              <a:buAutoNum type="arabicPeriod" startAt="7"/>
            </a:pPr>
            <a:r>
              <a:rPr lang="es-ES_tradnl" altLang="ja-JP" sz="2800">
                <a:cs typeface="ＭＳ Ｐゴシック" charset="0"/>
              </a:rPr>
              <a:t>Johann Griesbach (1745-1812) categorizó los manuscritos en tres grupos.</a:t>
            </a:r>
            <a:r>
              <a:rPr lang="es-ES_tradnl" sz="2800">
                <a:cs typeface="ＭＳ Ｐゴシック" charset="0"/>
              </a:rPr>
              <a:t> </a:t>
            </a:r>
          </a:p>
          <a:p>
            <a:pPr marL="990600" lvl="1" indent="-533400">
              <a:lnSpc>
                <a:spcPct val="90000"/>
              </a:lnSpc>
              <a:buFont typeface="Arial" charset="0"/>
              <a:buAutoNum type="alphaLcParenR"/>
            </a:pPr>
            <a:r>
              <a:rPr lang="es-ES_tradnl" sz="2400">
                <a:cs typeface="ＭＳ Ｐゴシック" charset="0"/>
              </a:rPr>
              <a:t>Greisbach hizo 15 c</a:t>
            </a:r>
            <a:r>
              <a:rPr lang="es-ES_tradnl" altLang="ja-JP" sz="2400">
                <a:cs typeface="ＭＳ Ｐゴシック" charset="0"/>
              </a:rPr>
              <a:t>ánones de la crítica textual, la primera de las cuales fue que la lectura breve es preferible a la larga.</a:t>
            </a:r>
          </a:p>
          <a:p>
            <a:pPr marL="990600" lvl="1" indent="-533400">
              <a:lnSpc>
                <a:spcPct val="90000"/>
              </a:lnSpc>
              <a:buFont typeface="Arial" charset="0"/>
              <a:buAutoNum type="alphaLcParenR"/>
            </a:pPr>
            <a:r>
              <a:rPr lang="es-ES_tradnl" altLang="ja-JP" sz="2400">
                <a:cs typeface="ＭＳ Ｐゴシック" charset="0"/>
              </a:rPr>
              <a:t>Abandonó el </a:t>
            </a:r>
            <a:r>
              <a:rPr lang="es-ES_tradnl" altLang="ja-JP" sz="2400" i="1">
                <a:cs typeface="ＭＳ Ｐゴシック" charset="0"/>
              </a:rPr>
              <a:t>Textus Receptus</a:t>
            </a:r>
            <a:r>
              <a:rPr lang="es-ES_tradnl" altLang="ja-JP" sz="2400">
                <a:cs typeface="ＭＳ Ｐゴシック" charset="0"/>
              </a:rPr>
              <a:t> y publicó su propia versión.</a:t>
            </a:r>
          </a:p>
          <a:p>
            <a:pPr marL="609600" indent="-609600">
              <a:lnSpc>
                <a:spcPct val="90000"/>
              </a:lnSpc>
              <a:buFont typeface="Arial" charset="0"/>
              <a:buAutoNum type="arabicPeriod" startAt="8"/>
            </a:pPr>
            <a:r>
              <a:rPr lang="es-ES_tradnl" altLang="ja-JP" sz="2800">
                <a:cs typeface="ＭＳ Ｐゴシック" charset="0"/>
              </a:rPr>
              <a:t>Karl Lachman (1793-1851) publicó otra versión crítica.</a:t>
            </a:r>
          </a:p>
          <a:p>
            <a:pPr marL="609600" indent="-609600">
              <a:lnSpc>
                <a:spcPct val="90000"/>
              </a:lnSpc>
              <a:buFont typeface="Arial" charset="0"/>
              <a:buAutoNum type="arabicPeriod" startAt="8"/>
            </a:pPr>
            <a:r>
              <a:rPr lang="es-ES_tradnl" altLang="ja-JP" sz="2800">
                <a:cs typeface="ＭＳ Ｐゴシック" charset="0"/>
              </a:rPr>
              <a:t>Tischendorf (1815-74) publicó 8 ediciones del NT griego.</a:t>
            </a:r>
            <a:endParaRPr lang="es-ES_tradnl" sz="2800">
              <a:cs typeface="ＭＳ Ｐゴシック" charset="0"/>
            </a:endParaRPr>
          </a:p>
        </p:txBody>
      </p:sp>
      <p:sp>
        <p:nvSpPr>
          <p:cNvPr id="33794" name="Rectangle 2"/>
          <p:cNvSpPr>
            <a:spLocks noGrp="1" noChangeArrowheads="1"/>
          </p:cNvSpPr>
          <p:nvPr>
            <p:ph type="title"/>
          </p:nvPr>
        </p:nvSpPr>
        <p:spPr/>
        <p:txBody>
          <a:bodyPr/>
          <a:lstStyle/>
          <a:p>
            <a:r>
              <a:rPr lang="es-ES_tradnl"/>
              <a:t>La historia del NT griego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1752600"/>
            <a:ext cx="8305800" cy="4876800"/>
          </a:xfrm>
        </p:spPr>
        <p:txBody>
          <a:bodyPr/>
          <a:lstStyle/>
          <a:p>
            <a:pPr marL="609600" indent="-609600">
              <a:lnSpc>
                <a:spcPct val="90000"/>
              </a:lnSpc>
              <a:buFont typeface="Arial" charset="0"/>
              <a:buNone/>
            </a:pPr>
            <a:r>
              <a:rPr lang="es-ES_tradnl" sz="2800">
                <a:cs typeface="ＭＳ Ｐゴシック" charset="0"/>
              </a:rPr>
              <a:t>10.	Brooke F. Westcott (1825-1901) y Fenton J. A. Hort (1828-92) publicaron</a:t>
            </a:r>
            <a:r>
              <a:rPr lang="es-ES_tradnl" altLang="ja-JP" sz="2800">
                <a:cs typeface="ＭＳ Ｐゴシック" charset="0"/>
              </a:rPr>
              <a:t> un NT griego y detallaron los principios de la crítica textual:</a:t>
            </a:r>
          </a:p>
          <a:p>
            <a:pPr marL="990600" lvl="1" indent="-533400">
              <a:lnSpc>
                <a:spcPct val="90000"/>
              </a:lnSpc>
              <a:buFont typeface="Arial" charset="0"/>
              <a:buAutoNum type="alphaLcParenR"/>
            </a:pPr>
            <a:r>
              <a:rPr lang="es-ES_tradnl" sz="2400">
                <a:cs typeface="ＭＳ Ｐゴシック" charset="0"/>
              </a:rPr>
              <a:t>La evidencia interna incluye la probabilidad intrínseca</a:t>
            </a:r>
            <a:r>
              <a:rPr lang="es-ES_tradnl" altLang="ja-JP" sz="2400">
                <a:cs typeface="ＭＳ Ｐゴシック" charset="0"/>
              </a:rPr>
              <a:t> (lo que es probable que el autor haya escrito) y la probabilidad transcriptiva (lo que es probable que los escribas hayan hecho con el texto).</a:t>
            </a:r>
          </a:p>
          <a:p>
            <a:pPr marL="990600" lvl="1" indent="-533400">
              <a:lnSpc>
                <a:spcPct val="90000"/>
              </a:lnSpc>
              <a:buFont typeface="Arial" charset="0"/>
              <a:buAutoNum type="alphaLcParenR"/>
            </a:pPr>
            <a:r>
              <a:rPr lang="es-ES_tradnl" altLang="ja-JP" sz="2400">
                <a:cs typeface="ＭＳ Ｐゴシック" charset="0"/>
              </a:rPr>
              <a:t>La evidencia interna de documentos evalúa la calidad del manuscrito.</a:t>
            </a:r>
          </a:p>
          <a:p>
            <a:pPr marL="990600" lvl="1" indent="-533400">
              <a:lnSpc>
                <a:spcPct val="90000"/>
              </a:lnSpc>
              <a:buFont typeface="Arial" charset="0"/>
              <a:buAutoNum type="alphaLcParenR"/>
            </a:pPr>
            <a:r>
              <a:rPr lang="es-ES_tradnl" altLang="ja-JP" sz="2400">
                <a:cs typeface="ＭＳ Ｐゴシック" charset="0"/>
              </a:rPr>
              <a:t>La evidencia genealógica analiza la historia de los variantes, no solo el número de instancias.</a:t>
            </a:r>
          </a:p>
          <a:p>
            <a:pPr marL="990600" lvl="1" indent="-533400">
              <a:lnSpc>
                <a:spcPct val="90000"/>
              </a:lnSpc>
              <a:buFont typeface="Arial" charset="0"/>
              <a:buAutoNum type="alphaLcParenR"/>
            </a:pPr>
            <a:r>
              <a:rPr lang="es-ES_tradnl" sz="2400">
                <a:cs typeface="ＭＳ Ｐゴシック" charset="0"/>
              </a:rPr>
              <a:t>La evidencia de grupos compara un grupo a otro.</a:t>
            </a:r>
            <a:r>
              <a:rPr lang="es-ES_tradnl" altLang="ja-JP" sz="2400">
                <a:cs typeface="ＭＳ Ｐゴシック" charset="0"/>
              </a:rPr>
              <a:t> </a:t>
            </a:r>
            <a:endParaRPr lang="es-ES_tradnl" sz="2400">
              <a:cs typeface="ＭＳ Ｐゴシック" charset="0"/>
            </a:endParaRPr>
          </a:p>
        </p:txBody>
      </p:sp>
      <p:sp>
        <p:nvSpPr>
          <p:cNvPr id="34818" name="Rectangle 2"/>
          <p:cNvSpPr>
            <a:spLocks noGrp="1" noChangeArrowheads="1"/>
          </p:cNvSpPr>
          <p:nvPr>
            <p:ph type="title"/>
          </p:nvPr>
        </p:nvSpPr>
        <p:spPr/>
        <p:txBody>
          <a:bodyPr/>
          <a:lstStyle/>
          <a:p>
            <a:r>
              <a:rPr lang="es-ES_tradnl"/>
              <a:t>La historia del NT griego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1752600"/>
            <a:ext cx="8305800" cy="5105400"/>
          </a:xfrm>
        </p:spPr>
        <p:txBody>
          <a:bodyPr/>
          <a:lstStyle/>
          <a:p>
            <a:pPr marL="609600" indent="-609600">
              <a:lnSpc>
                <a:spcPct val="90000"/>
              </a:lnSpc>
              <a:buFont typeface="Arial" charset="0"/>
              <a:buAutoNum type="arabicPeriod" startAt="11"/>
            </a:pPr>
            <a:r>
              <a:rPr lang="es-ES_tradnl" sz="2800">
                <a:cs typeface="ＭＳ Ｐゴシック" charset="0"/>
              </a:rPr>
              <a:t>Los textos c</a:t>
            </a:r>
            <a:r>
              <a:rPr lang="es-ES_tradnl" altLang="ja-JP" sz="2800">
                <a:cs typeface="ＭＳ Ｐゴシック" charset="0"/>
              </a:rPr>
              <a:t>ríticos (que contienen un aparato crítico que compara los variantes) más populares hoy en día son:</a:t>
            </a:r>
          </a:p>
          <a:p>
            <a:pPr marL="990600" lvl="1" indent="-533400">
              <a:lnSpc>
                <a:spcPct val="90000"/>
              </a:lnSpc>
              <a:buFont typeface="Arial" charset="0"/>
              <a:buAutoNum type="alphaLcParenR"/>
            </a:pPr>
            <a:r>
              <a:rPr lang="es-ES_tradnl" sz="2400" i="1">
                <a:cs typeface="ＭＳ Ｐゴシック" charset="0"/>
              </a:rPr>
              <a:t>Novum Testamentum Graece</a:t>
            </a:r>
            <a:r>
              <a:rPr lang="es-ES_tradnl" sz="2400">
                <a:cs typeface="ＭＳ Ｐゴシック" charset="0"/>
              </a:rPr>
              <a:t>, Nestle-Aland, edici</a:t>
            </a:r>
            <a:r>
              <a:rPr lang="es-ES_tradnl" altLang="ja-JP" sz="2400">
                <a:cs typeface="ＭＳ Ｐゴシック" charset="0"/>
              </a:rPr>
              <a:t>ón 26 de 1979</a:t>
            </a:r>
          </a:p>
          <a:p>
            <a:pPr marL="990600" lvl="1" indent="-533400">
              <a:lnSpc>
                <a:spcPct val="90000"/>
              </a:lnSpc>
              <a:buFont typeface="Arial" charset="0"/>
              <a:buAutoNum type="alphaLcParenR"/>
            </a:pPr>
            <a:r>
              <a:rPr lang="es-ES_tradnl" altLang="ja-JP" sz="2400" i="1">
                <a:cs typeface="ＭＳ Ｐゴシック" charset="0"/>
              </a:rPr>
              <a:t>The Greek New Testament</a:t>
            </a:r>
            <a:r>
              <a:rPr lang="es-ES_tradnl" altLang="ja-JP" sz="2400">
                <a:cs typeface="ＭＳ Ｐゴシック" charset="0"/>
              </a:rPr>
              <a:t>, United Bible Societies, cuarta edición, 1993.  El aparato asigna una calificación al variante que está impreso en el texto: A, B, C o D.</a:t>
            </a:r>
          </a:p>
          <a:p>
            <a:pPr marL="609600" indent="-609600">
              <a:lnSpc>
                <a:spcPct val="90000"/>
              </a:lnSpc>
              <a:buFont typeface="Arial" charset="0"/>
              <a:buAutoNum type="arabicPeriod" startAt="11"/>
            </a:pPr>
            <a:r>
              <a:rPr lang="es-ES_tradnl" sz="2800">
                <a:cs typeface="ＭＳ Ｐゴシック" charset="0"/>
              </a:rPr>
              <a:t>Hoy en d</a:t>
            </a:r>
            <a:r>
              <a:rPr lang="es-ES_tradnl" altLang="ja-JP" sz="2800">
                <a:cs typeface="ＭＳ Ｐゴシック" charset="0"/>
              </a:rPr>
              <a:t>ía se reconocen cuatro grupos de manuscritos: alejandrino, occidental, bizantino, cesárea.  La mayoría de los eruditos da preferencia al alejandrino.</a:t>
            </a:r>
            <a:endParaRPr lang="es-ES_tradnl" sz="2800">
              <a:cs typeface="ＭＳ Ｐゴシック" charset="0"/>
            </a:endParaRPr>
          </a:p>
        </p:txBody>
      </p:sp>
      <p:sp>
        <p:nvSpPr>
          <p:cNvPr id="36866" name="Rectangle 2"/>
          <p:cNvSpPr>
            <a:spLocks noGrp="1" noChangeArrowheads="1"/>
          </p:cNvSpPr>
          <p:nvPr>
            <p:ph type="title"/>
          </p:nvPr>
        </p:nvSpPr>
        <p:spPr/>
        <p:txBody>
          <a:bodyPr/>
          <a:lstStyle/>
          <a:p>
            <a:r>
              <a:rPr lang="es-ES_tradnl"/>
              <a:t>La historia del NT griego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None/>
            </a:pPr>
            <a:r>
              <a:rPr lang="es-ES_tradnl"/>
              <a:t>1.	Lean en Reina-Valera y en alguna traducci</a:t>
            </a:r>
            <a:r>
              <a:rPr lang="es-ES_tradnl" altLang="ja-JP">
                <a:cs typeface="ＭＳ Ｐゴシック" charset="0"/>
              </a:rPr>
              <a:t>ón moderna los siguientes versículos:</a:t>
            </a:r>
          </a:p>
          <a:p>
            <a:pPr marL="1371600" lvl="2" indent="-457200">
              <a:lnSpc>
                <a:spcPct val="90000"/>
              </a:lnSpc>
              <a:buFont typeface="Arial" charset="0"/>
              <a:buNone/>
            </a:pPr>
            <a:r>
              <a:rPr lang="es-ES_tradnl" altLang="ja-JP">
                <a:cs typeface="ＭＳ Ｐゴシック" charset="0"/>
              </a:rPr>
              <a:t>Mateo 5:11		Hechos 8:37</a:t>
            </a:r>
          </a:p>
          <a:p>
            <a:pPr marL="1371600" lvl="2" indent="-457200">
              <a:lnSpc>
                <a:spcPct val="90000"/>
              </a:lnSpc>
              <a:buFont typeface="Arial" charset="0"/>
              <a:buNone/>
            </a:pPr>
            <a:r>
              <a:rPr lang="es-ES_tradnl" altLang="ja-JP">
                <a:cs typeface="ＭＳ Ｐゴシック" charset="0"/>
              </a:rPr>
              <a:t>Hechos 9:6		I Juan 5:7-8</a:t>
            </a:r>
          </a:p>
          <a:p>
            <a:pPr marL="609600" indent="-609600">
              <a:lnSpc>
                <a:spcPct val="90000"/>
              </a:lnSpc>
              <a:buFont typeface="Arial" charset="0"/>
              <a:buAutoNum type="arabicPeriod" startAt="2"/>
            </a:pPr>
            <a:r>
              <a:rPr lang="es-ES_tradnl"/>
              <a:t>La explicaci</a:t>
            </a:r>
            <a:r>
              <a:rPr lang="es-ES_tradnl" altLang="ja-JP">
                <a:cs typeface="ＭＳ Ｐゴシック" charset="0"/>
              </a:rPr>
              <a:t>ón de estas traducciones diferentes fue el uso de diferentes manuscritos para preparar las traducciones.</a:t>
            </a:r>
          </a:p>
          <a:p>
            <a:pPr marL="609600" indent="-609600">
              <a:lnSpc>
                <a:spcPct val="90000"/>
              </a:lnSpc>
              <a:buFont typeface="Arial" charset="0"/>
              <a:buAutoNum type="arabicPeriod" startAt="2"/>
            </a:pPr>
            <a:r>
              <a:rPr lang="es-ES_tradnl"/>
              <a:t>He aqu</a:t>
            </a:r>
            <a:r>
              <a:rPr lang="es-ES_tradnl" altLang="ja-JP">
                <a:cs typeface="ＭＳ Ｐゴシック" charset="0"/>
              </a:rPr>
              <a:t>í la necesidad de la crítica textual.</a:t>
            </a:r>
            <a:endParaRPr lang="es-ES_tradnl"/>
          </a:p>
        </p:txBody>
      </p:sp>
      <p:sp>
        <p:nvSpPr>
          <p:cNvPr id="8194" name="Rectangle 2"/>
          <p:cNvSpPr>
            <a:spLocks noGrp="1" noChangeArrowheads="1"/>
          </p:cNvSpPr>
          <p:nvPr>
            <p:ph type="title"/>
          </p:nvPr>
        </p:nvSpPr>
        <p:spPr/>
        <p:txBody>
          <a:bodyPr/>
          <a:lstStyle/>
          <a:p>
            <a:r>
              <a:rPr lang="es-ES_tradnl"/>
              <a:t>Necesidad de la cr</a:t>
            </a:r>
            <a:r>
              <a:rPr lang="es-ES_tradnl" altLang="ja-JP">
                <a:cs typeface="ＭＳ Ｐゴシック" charset="0"/>
              </a:rPr>
              <a:t>ítica textual</a:t>
            </a:r>
            <a:endParaRPr lang="es-ES_tradn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57200" y="1752600"/>
            <a:ext cx="8305800" cy="4876800"/>
          </a:xfrm>
        </p:spPr>
        <p:txBody>
          <a:bodyPr/>
          <a:lstStyle/>
          <a:p>
            <a:pPr marL="609600" indent="-609600">
              <a:lnSpc>
                <a:spcPct val="90000"/>
              </a:lnSpc>
              <a:buFont typeface="Arial" charset="0"/>
              <a:buAutoNum type="arabicPeriod"/>
            </a:pPr>
            <a:r>
              <a:rPr lang="es-ES_tradnl" sz="2800">
                <a:cs typeface="ＭＳ Ｐゴシック" charset="0"/>
              </a:rPr>
              <a:t>Evidencia externa:</a:t>
            </a:r>
          </a:p>
          <a:p>
            <a:pPr marL="990600" lvl="1" indent="-533400">
              <a:lnSpc>
                <a:spcPct val="90000"/>
              </a:lnSpc>
              <a:buFont typeface="Arial" charset="0"/>
              <a:buAutoNum type="alphaLcParenR"/>
            </a:pPr>
            <a:r>
              <a:rPr lang="es-ES_tradnl" sz="2400">
                <a:cs typeface="ＭＳ Ｐゴシック" charset="0"/>
              </a:rPr>
              <a:t>La fecha del manuscrito</a:t>
            </a:r>
          </a:p>
          <a:p>
            <a:pPr marL="990600" lvl="1" indent="-533400">
              <a:lnSpc>
                <a:spcPct val="90000"/>
              </a:lnSpc>
              <a:buFont typeface="Arial" charset="0"/>
              <a:buAutoNum type="alphaLcParenR"/>
            </a:pPr>
            <a:r>
              <a:rPr lang="es-ES_tradnl" sz="2400">
                <a:cs typeface="ＭＳ Ｐゴシック" charset="0"/>
              </a:rPr>
              <a:t>La distribuci</a:t>
            </a:r>
            <a:r>
              <a:rPr lang="es-ES_tradnl" altLang="ja-JP" sz="2400">
                <a:cs typeface="ＭＳ Ｐゴシック" charset="0"/>
              </a:rPr>
              <a:t>ón geográfica de los manuscritos que apoyan un variante</a:t>
            </a:r>
          </a:p>
          <a:p>
            <a:pPr marL="990600" lvl="1" indent="-533400">
              <a:lnSpc>
                <a:spcPct val="90000"/>
              </a:lnSpc>
              <a:buFont typeface="Arial" charset="0"/>
              <a:buAutoNum type="alphaLcParenR"/>
            </a:pPr>
            <a:r>
              <a:rPr lang="es-ES_tradnl" altLang="ja-JP" sz="2400">
                <a:cs typeface="ＭＳ Ｐゴシック" charset="0"/>
              </a:rPr>
              <a:t>La relación entre las familias de manuscritos</a:t>
            </a:r>
          </a:p>
          <a:p>
            <a:pPr marL="609600" indent="-609600">
              <a:lnSpc>
                <a:spcPct val="90000"/>
              </a:lnSpc>
              <a:buFont typeface="Arial" charset="0"/>
              <a:buAutoNum type="arabicPeriod"/>
            </a:pPr>
            <a:r>
              <a:rPr lang="es-ES_tradnl" sz="2800">
                <a:cs typeface="ＭＳ Ｐゴシック" charset="0"/>
              </a:rPr>
              <a:t>Evidencia interna:</a:t>
            </a:r>
          </a:p>
          <a:p>
            <a:pPr marL="990600" lvl="1" indent="-533400">
              <a:lnSpc>
                <a:spcPct val="90000"/>
              </a:lnSpc>
              <a:buFont typeface="Arial" charset="0"/>
              <a:buAutoNum type="alphaLcParenR"/>
            </a:pPr>
            <a:r>
              <a:rPr lang="es-ES_tradnl" sz="2400">
                <a:cs typeface="ＭＳ Ｐゴシック" charset="0"/>
              </a:rPr>
              <a:t>El variante m</a:t>
            </a:r>
            <a:r>
              <a:rPr lang="es-ES_tradnl" altLang="ja-JP" sz="2400">
                <a:cs typeface="ＭＳ Ｐゴシック" charset="0"/>
              </a:rPr>
              <a:t>ás difícil se prefiere.</a:t>
            </a:r>
          </a:p>
          <a:p>
            <a:pPr marL="990600" lvl="1" indent="-533400">
              <a:lnSpc>
                <a:spcPct val="90000"/>
              </a:lnSpc>
              <a:buFont typeface="Arial" charset="0"/>
              <a:buAutoNum type="alphaLcParenR"/>
            </a:pPr>
            <a:r>
              <a:rPr lang="es-ES_tradnl" altLang="ja-JP" sz="2400">
                <a:cs typeface="ＭＳ Ｐゴシック" charset="0"/>
              </a:rPr>
              <a:t>El variante más breve se prefiere.</a:t>
            </a:r>
          </a:p>
          <a:p>
            <a:pPr marL="990600" lvl="1" indent="-533400">
              <a:lnSpc>
                <a:spcPct val="90000"/>
              </a:lnSpc>
              <a:buFont typeface="Arial" charset="0"/>
              <a:buAutoNum type="alphaLcParenR"/>
            </a:pPr>
            <a:r>
              <a:rPr lang="es-ES_tradnl" altLang="ja-JP" sz="2400">
                <a:cs typeface="ＭＳ Ｐゴシック" charset="0"/>
              </a:rPr>
              <a:t>El variante más de acuerdo con lo que sabemos acerca del autor y la ocasión se prefiere.</a:t>
            </a:r>
          </a:p>
          <a:p>
            <a:pPr marL="609600" indent="-609600" algn="ctr">
              <a:lnSpc>
                <a:spcPct val="90000"/>
              </a:lnSpc>
              <a:buFontTx/>
              <a:buNone/>
            </a:pPr>
            <a:r>
              <a:rPr lang="es-ES_tradnl" sz="2800">
                <a:cs typeface="ＭＳ Ｐゴシック" charset="0"/>
              </a:rPr>
              <a:t>En general, hay que buscar el variante que mejor explica el origen de los otros.</a:t>
            </a:r>
          </a:p>
        </p:txBody>
      </p:sp>
      <p:sp>
        <p:nvSpPr>
          <p:cNvPr id="35842" name="Rectangle 2"/>
          <p:cNvSpPr>
            <a:spLocks noGrp="1" noChangeArrowheads="1"/>
          </p:cNvSpPr>
          <p:nvPr>
            <p:ph type="title"/>
          </p:nvPr>
        </p:nvSpPr>
        <p:spPr/>
        <p:txBody>
          <a:bodyPr/>
          <a:lstStyle/>
          <a:p>
            <a:r>
              <a:rPr lang="es-ES_tradnl"/>
              <a:t>La pr</a:t>
            </a:r>
            <a:r>
              <a:rPr lang="es-ES_tradnl" altLang="ja-JP">
                <a:cs typeface="ＭＳ Ｐゴシック" charset="0"/>
              </a:rPr>
              <a:t>áctica de la crítica textual</a:t>
            </a:r>
            <a:endParaRPr lang="es-ES_tradn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57200" y="1752600"/>
            <a:ext cx="8305800" cy="4876800"/>
          </a:xfrm>
        </p:spPr>
        <p:txBody>
          <a:bodyPr/>
          <a:lstStyle/>
          <a:p>
            <a:pPr marL="609600" indent="-609600">
              <a:lnSpc>
                <a:spcPct val="90000"/>
              </a:lnSpc>
              <a:buFont typeface="Arial" charset="0"/>
              <a:buNone/>
            </a:pPr>
            <a:r>
              <a:rPr lang="es-ES_tradnl" sz="2400">
                <a:cs typeface="ＭＳ Ｐゴシック" charset="0"/>
              </a:rPr>
              <a:t>Mateo 5:11</a:t>
            </a:r>
          </a:p>
          <a:p>
            <a:pPr marL="609600" indent="-609600">
              <a:lnSpc>
                <a:spcPct val="90000"/>
              </a:lnSpc>
              <a:buFont typeface="Arial" charset="0"/>
              <a:buAutoNum type="arabicPeriod"/>
            </a:pPr>
            <a:r>
              <a:rPr lang="es-ES_tradnl" sz="2400">
                <a:cs typeface="ＭＳ Ｐゴシック" charset="0"/>
              </a:rPr>
              <a:t>Evidencia externa:</a:t>
            </a:r>
          </a:p>
          <a:p>
            <a:pPr marL="990600" lvl="1" indent="-533400">
              <a:lnSpc>
                <a:spcPct val="90000"/>
              </a:lnSpc>
              <a:buFont typeface="Arial" charset="0"/>
              <a:buAutoNum type="alphaLcParenR"/>
            </a:pPr>
            <a:r>
              <a:rPr lang="es-ES_tradnl" sz="2000">
                <a:cs typeface="ＭＳ Ｐゴシック" charset="0"/>
              </a:rPr>
              <a:t>El variante que incluye la palabra </a:t>
            </a:r>
            <a:r>
              <a:rPr lang="es-ES_tradnl" sz="2000" i="1">
                <a:cs typeface="ＭＳ Ｐゴシック" charset="0"/>
              </a:rPr>
              <a:t>mintiendo</a:t>
            </a:r>
            <a:r>
              <a:rPr lang="es-ES_tradnl" sz="2000">
                <a:cs typeface="ＭＳ Ｐゴシック" charset="0"/>
              </a:rPr>
              <a:t> es apoyado por mucho manuscritos, incluyendo unciales </a:t>
            </a:r>
            <a:r>
              <a:rPr lang="es-ES_tradnl" sz="2000">
                <a:latin typeface="SPTiberian" charset="0"/>
                <a:cs typeface="ＭＳ Ｐゴシック" charset="0"/>
              </a:rPr>
              <a:t>) </a:t>
            </a:r>
            <a:r>
              <a:rPr lang="es-ES_tradnl" altLang="ja-JP" sz="2000">
                <a:cs typeface="Lucida Grande" charset="0"/>
              </a:rPr>
              <a:t>(alef)</a:t>
            </a:r>
            <a:r>
              <a:rPr lang="es-ES_tradnl" sz="2000">
                <a:cs typeface="ＭＳ Ｐゴシック" charset="0"/>
              </a:rPr>
              <a:t>, B, C, W, </a:t>
            </a:r>
            <a:r>
              <a:rPr lang="es-ES_tradnl" sz="2000">
                <a:latin typeface="Symbol" charset="0"/>
                <a:cs typeface="ＭＳ Ｐゴシック" charset="0"/>
                <a:sym typeface="Symbol" charset="0"/>
              </a:rPr>
              <a:t></a:t>
            </a:r>
            <a:r>
              <a:rPr lang="es-ES_tradnl" sz="2000">
                <a:cs typeface="ＭＳ Ｐゴシック" charset="0"/>
              </a:rPr>
              <a:t>, min</a:t>
            </a:r>
            <a:r>
              <a:rPr lang="es-ES_tradnl" altLang="ja-JP" sz="2000">
                <a:cs typeface="ＭＳ Ｐゴシック" charset="0"/>
              </a:rPr>
              <a:t>úsculos de las familias 1 y 13, algunos leccionarios, muchas versiones y muchas citas.  Los manuscritos están distribuidos geograficamente.</a:t>
            </a:r>
          </a:p>
          <a:p>
            <a:pPr marL="990600" lvl="1" indent="-533400">
              <a:lnSpc>
                <a:spcPct val="90000"/>
              </a:lnSpc>
              <a:buFont typeface="Arial" charset="0"/>
              <a:buAutoNum type="alphaLcParenR"/>
            </a:pPr>
            <a:r>
              <a:rPr lang="es-ES_tradnl" altLang="ja-JP" sz="2000">
                <a:cs typeface="ＭＳ Ｐゴシック" charset="0"/>
              </a:rPr>
              <a:t>Se omite en uncial D, algunas versiones y algunas citas.</a:t>
            </a:r>
          </a:p>
          <a:p>
            <a:pPr marL="609600" indent="-609600">
              <a:lnSpc>
                <a:spcPct val="90000"/>
              </a:lnSpc>
              <a:buFont typeface="Arial" charset="0"/>
              <a:buAutoNum type="arabicPeriod"/>
            </a:pPr>
            <a:r>
              <a:rPr lang="es-ES_tradnl" altLang="ja-JP" sz="2400">
                <a:cs typeface="ＭＳ Ｐゴシック" charset="0"/>
              </a:rPr>
              <a:t>Evidencia interna:</a:t>
            </a:r>
          </a:p>
          <a:p>
            <a:pPr marL="990600" lvl="1" indent="-533400">
              <a:lnSpc>
                <a:spcPct val="90000"/>
              </a:lnSpc>
              <a:buFont typeface="Arial" charset="0"/>
              <a:buAutoNum type="alphaLcParenR"/>
            </a:pPr>
            <a:r>
              <a:rPr lang="es-ES_tradnl" altLang="ja-JP" sz="2000">
                <a:cs typeface="ＭＳ Ｐゴシック" charset="0"/>
              </a:rPr>
              <a:t>Ningún variante es más probable intrínsecamente.</a:t>
            </a:r>
          </a:p>
          <a:p>
            <a:pPr marL="990600" lvl="1" indent="-533400">
              <a:lnSpc>
                <a:spcPct val="90000"/>
              </a:lnSpc>
              <a:buFont typeface="Arial" charset="0"/>
              <a:buAutoNum type="alphaLcParenR"/>
            </a:pPr>
            <a:r>
              <a:rPr lang="es-ES_tradnl" altLang="ja-JP" sz="2000">
                <a:cs typeface="ＭＳ Ｐゴシック" charset="0"/>
              </a:rPr>
              <a:t>El variante corto es más difícil y puede explicar el origen del variante largo.</a:t>
            </a:r>
          </a:p>
          <a:p>
            <a:pPr marL="609600" indent="-609600">
              <a:lnSpc>
                <a:spcPct val="90000"/>
              </a:lnSpc>
              <a:buFont typeface="Arial" charset="0"/>
              <a:buAutoNum type="arabicPeriod"/>
            </a:pPr>
            <a:r>
              <a:rPr lang="es-ES_tradnl" altLang="ja-JP" sz="2400">
                <a:cs typeface="ＭＳ Ｐゴシック" charset="0"/>
              </a:rPr>
              <a:t>La evidencia está dividida y UBS pone la palabra en brackets y la califica con C. </a:t>
            </a:r>
            <a:endParaRPr lang="es-ES_tradnl" sz="2400">
              <a:cs typeface="ＭＳ Ｐゴシック" charset="0"/>
            </a:endParaRPr>
          </a:p>
        </p:txBody>
      </p:sp>
      <p:sp>
        <p:nvSpPr>
          <p:cNvPr id="37890" name="Rectangle 2"/>
          <p:cNvSpPr>
            <a:spLocks noGrp="1" noChangeArrowheads="1"/>
          </p:cNvSpPr>
          <p:nvPr>
            <p:ph type="title"/>
          </p:nvPr>
        </p:nvSpPr>
        <p:spPr/>
        <p:txBody>
          <a:bodyPr/>
          <a:lstStyle/>
          <a:p>
            <a:r>
              <a:rPr lang="es-ES_tradnl"/>
              <a:t>Ejemplos</a:t>
            </a:r>
            <a:r>
              <a:rPr lang="es-ES_tradnl" altLang="ja-JP">
                <a:cs typeface="ＭＳ Ｐゴシック" charset="0"/>
              </a:rPr>
              <a:t> de la crítica textual</a:t>
            </a:r>
            <a:endParaRPr lang="es-ES_tradn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1752600"/>
            <a:ext cx="8305800" cy="4876800"/>
          </a:xfrm>
        </p:spPr>
        <p:txBody>
          <a:bodyPr/>
          <a:lstStyle/>
          <a:p>
            <a:pPr marL="609600" indent="-609600">
              <a:lnSpc>
                <a:spcPct val="90000"/>
              </a:lnSpc>
              <a:buFont typeface="Arial" charset="0"/>
              <a:buNone/>
            </a:pPr>
            <a:r>
              <a:rPr lang="es-ES_tradnl" sz="2400">
                <a:cs typeface="ＭＳ Ｐゴシック" charset="0"/>
              </a:rPr>
              <a:t>Hechos 8:37</a:t>
            </a:r>
          </a:p>
          <a:p>
            <a:pPr marL="609600" indent="-609600">
              <a:lnSpc>
                <a:spcPct val="90000"/>
              </a:lnSpc>
              <a:buFont typeface="Arial" charset="0"/>
              <a:buAutoNum type="arabicPeriod"/>
            </a:pPr>
            <a:r>
              <a:rPr lang="es-ES_tradnl" sz="2400">
                <a:cs typeface="ＭＳ Ｐゴシック" charset="0"/>
              </a:rPr>
              <a:t>Evidencia externa:</a:t>
            </a:r>
          </a:p>
          <a:p>
            <a:pPr marL="990600" lvl="1" indent="-533400">
              <a:lnSpc>
                <a:spcPct val="90000"/>
              </a:lnSpc>
              <a:buFont typeface="Arial" charset="0"/>
              <a:buAutoNum type="alphaLcParenR"/>
            </a:pPr>
            <a:r>
              <a:rPr lang="es-ES_tradnl" altLang="ja-JP" sz="2000">
                <a:cs typeface="ＭＳ Ｐゴシック" charset="0"/>
              </a:rPr>
              <a:t>El variante que excluye el versículo 37 es apoyado por muchos manuscritos incluyendo papiros p</a:t>
            </a:r>
            <a:r>
              <a:rPr lang="es-ES_tradnl" altLang="ja-JP" sz="2000" baseline="30000">
                <a:cs typeface="ＭＳ Ｐゴシック" charset="0"/>
              </a:rPr>
              <a:t>45</a:t>
            </a:r>
            <a:r>
              <a:rPr lang="es-ES_tradnl" altLang="ja-JP" sz="2000">
                <a:cs typeface="ＭＳ Ｐゴシック" charset="0"/>
              </a:rPr>
              <a:t>, p</a:t>
            </a:r>
            <a:r>
              <a:rPr lang="es-ES_tradnl" altLang="ja-JP" sz="2000" baseline="30000">
                <a:cs typeface="ＭＳ Ｐゴシック" charset="0"/>
              </a:rPr>
              <a:t>74</a:t>
            </a:r>
            <a:r>
              <a:rPr lang="es-ES_tradnl" altLang="ja-JP" sz="2000">
                <a:cs typeface="ＭＳ Ｐゴシック" charset="0"/>
              </a:rPr>
              <a:t>, unciales </a:t>
            </a:r>
            <a:r>
              <a:rPr lang="es-ES_tradnl" altLang="ja-JP" sz="2000">
                <a:latin typeface="SPTiberian" charset="0"/>
                <a:cs typeface="ＭＳ Ｐゴシック" charset="0"/>
              </a:rPr>
              <a:t>) </a:t>
            </a:r>
            <a:r>
              <a:rPr lang="es-ES_tradnl" altLang="ja-JP" sz="2000">
                <a:cs typeface="Lucida Grande" charset="0"/>
              </a:rPr>
              <a:t>(alef)</a:t>
            </a:r>
            <a:r>
              <a:rPr lang="es-ES_tradnl" altLang="ja-JP" sz="2000">
                <a:cs typeface="ＭＳ Ｐゴシック" charset="0"/>
              </a:rPr>
              <a:t>, B, C, algunas versiones y pocas citas.</a:t>
            </a:r>
            <a:endParaRPr lang="es-ES_tradnl" altLang="ja-JP" sz="2000" baseline="30000">
              <a:cs typeface="ＭＳ Ｐゴシック" charset="0"/>
            </a:endParaRPr>
          </a:p>
          <a:p>
            <a:pPr marL="990600" lvl="1" indent="-533400">
              <a:lnSpc>
                <a:spcPct val="90000"/>
              </a:lnSpc>
              <a:buFont typeface="Arial" charset="0"/>
              <a:buAutoNum type="alphaLcParenR"/>
            </a:pPr>
            <a:r>
              <a:rPr lang="es-ES_tradnl" altLang="ja-JP" sz="2000">
                <a:cs typeface="ＭＳ Ｐゴシック" charset="0"/>
              </a:rPr>
              <a:t>Se incluye el versículo (de dos formas diferentes) en una uncial, muchos minúsculos, muchas versiones y algunas citas.</a:t>
            </a:r>
          </a:p>
          <a:p>
            <a:pPr marL="609600" indent="-609600">
              <a:lnSpc>
                <a:spcPct val="90000"/>
              </a:lnSpc>
              <a:buFont typeface="Arial" charset="0"/>
              <a:buAutoNum type="arabicPeriod"/>
            </a:pPr>
            <a:r>
              <a:rPr lang="es-ES_tradnl" altLang="ja-JP" sz="2400">
                <a:cs typeface="ＭＳ Ｐゴシック" charset="0"/>
              </a:rPr>
              <a:t>Evidencia interna:</a:t>
            </a:r>
          </a:p>
          <a:p>
            <a:pPr marL="990600" lvl="1" indent="-533400">
              <a:lnSpc>
                <a:spcPct val="90000"/>
              </a:lnSpc>
              <a:buFont typeface="Arial" charset="0"/>
              <a:buAutoNum type="alphaLcParenR"/>
            </a:pPr>
            <a:r>
              <a:rPr lang="es-ES_tradnl" altLang="ja-JP" sz="2000">
                <a:cs typeface="ＭＳ Ｐゴシック" charset="0"/>
              </a:rPr>
              <a:t>Ningún variante parece mucho más probable intrínsecamente.</a:t>
            </a:r>
          </a:p>
          <a:p>
            <a:pPr marL="990600" lvl="1" indent="-533400">
              <a:lnSpc>
                <a:spcPct val="90000"/>
              </a:lnSpc>
              <a:buFont typeface="Arial" charset="0"/>
              <a:buAutoNum type="alphaLcParenR"/>
            </a:pPr>
            <a:r>
              <a:rPr lang="es-ES_tradnl" altLang="ja-JP" sz="2000">
                <a:cs typeface="ＭＳ Ｐゴシック" charset="0"/>
              </a:rPr>
              <a:t>El variante corto es un poco más difícil y puede explicar el origen del variante largo.</a:t>
            </a:r>
          </a:p>
          <a:p>
            <a:pPr marL="609600" indent="-609600">
              <a:lnSpc>
                <a:spcPct val="90000"/>
              </a:lnSpc>
              <a:buFont typeface="Arial" charset="0"/>
              <a:buAutoNum type="arabicPeriod"/>
            </a:pPr>
            <a:r>
              <a:rPr lang="es-ES_tradnl" altLang="ja-JP" sz="2400">
                <a:cs typeface="ＭＳ Ｐゴシック" charset="0"/>
              </a:rPr>
              <a:t>UBS omite el versículo en el texto y lo califica con A.</a:t>
            </a:r>
            <a:endParaRPr lang="es-ES_tradnl" sz="2400">
              <a:cs typeface="ＭＳ Ｐゴシック" charset="0"/>
            </a:endParaRPr>
          </a:p>
        </p:txBody>
      </p:sp>
      <p:sp>
        <p:nvSpPr>
          <p:cNvPr id="39938" name="Rectangle 2"/>
          <p:cNvSpPr>
            <a:spLocks noGrp="1" noChangeArrowheads="1"/>
          </p:cNvSpPr>
          <p:nvPr>
            <p:ph type="title"/>
          </p:nvPr>
        </p:nvSpPr>
        <p:spPr/>
        <p:txBody>
          <a:bodyPr/>
          <a:lstStyle/>
          <a:p>
            <a:r>
              <a:rPr lang="es-ES_tradnl"/>
              <a:t>Ejemplos</a:t>
            </a:r>
            <a:r>
              <a:rPr lang="es-ES_tradnl" altLang="ja-JP">
                <a:cs typeface="ＭＳ Ｐゴシック" charset="0"/>
              </a:rPr>
              <a:t> de la crítica textual</a:t>
            </a:r>
            <a:endParaRPr lang="es-ES_tradnl"/>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1752600"/>
            <a:ext cx="8305800" cy="4876800"/>
          </a:xfrm>
        </p:spPr>
        <p:txBody>
          <a:bodyPr/>
          <a:lstStyle/>
          <a:p>
            <a:pPr marL="609600" indent="-609600">
              <a:lnSpc>
                <a:spcPct val="90000"/>
              </a:lnSpc>
              <a:buFont typeface="Arial" charset="0"/>
              <a:buNone/>
            </a:pPr>
            <a:r>
              <a:rPr lang="es-ES_tradnl" sz="2400">
                <a:cs typeface="ＭＳ Ｐゴシック" charset="0"/>
              </a:rPr>
              <a:t>Hechos 9:6</a:t>
            </a:r>
          </a:p>
          <a:p>
            <a:pPr marL="609600" indent="-609600">
              <a:lnSpc>
                <a:spcPct val="90000"/>
              </a:lnSpc>
              <a:buFont typeface="Arial" charset="0"/>
              <a:buAutoNum type="arabicPeriod"/>
            </a:pPr>
            <a:r>
              <a:rPr lang="es-ES_tradnl" sz="2400">
                <a:cs typeface="ＭＳ Ｐゴシック" charset="0"/>
              </a:rPr>
              <a:t>Evidencia externa:</a:t>
            </a:r>
          </a:p>
          <a:p>
            <a:pPr marL="990600" lvl="1" indent="-533400">
              <a:lnSpc>
                <a:spcPct val="90000"/>
              </a:lnSpc>
              <a:buFont typeface="Arial" charset="0"/>
              <a:buAutoNum type="alphaLcParenR"/>
            </a:pPr>
            <a:r>
              <a:rPr lang="es-ES_tradnl" altLang="ja-JP" sz="2000">
                <a:cs typeface="ＭＳ Ｐゴシック" charset="0"/>
              </a:rPr>
              <a:t>El variante corto es apoyado por algunos manuscritos antiguos incluyendo papiro p</a:t>
            </a:r>
            <a:r>
              <a:rPr lang="es-ES_tradnl" altLang="ja-JP" sz="2000" baseline="30000">
                <a:cs typeface="ＭＳ Ｐゴシック" charset="0"/>
              </a:rPr>
              <a:t>74</a:t>
            </a:r>
            <a:r>
              <a:rPr lang="es-ES_tradnl" altLang="ja-JP" sz="2000">
                <a:cs typeface="ＭＳ Ｐゴシック" charset="0"/>
              </a:rPr>
              <a:t> y unciales </a:t>
            </a:r>
            <a:r>
              <a:rPr lang="es-ES_tradnl" altLang="ja-JP" sz="2000">
                <a:latin typeface="SPTiberian" charset="0"/>
                <a:cs typeface="ＭＳ Ｐゴシック" charset="0"/>
              </a:rPr>
              <a:t>),</a:t>
            </a:r>
            <a:r>
              <a:rPr lang="es-ES_tradnl" altLang="ja-JP" sz="2000">
                <a:cs typeface="ＭＳ Ｐゴシック" charset="0"/>
              </a:rPr>
              <a:t> </a:t>
            </a:r>
            <a:r>
              <a:rPr lang="es-ES_tradnl" altLang="ja-JP" sz="2000">
                <a:cs typeface="Lucida Grande" charset="0"/>
              </a:rPr>
              <a:t>(alef)</a:t>
            </a:r>
            <a:r>
              <a:rPr lang="es-ES_tradnl" altLang="ja-JP" sz="2000">
                <a:cs typeface="ＭＳ Ｐゴシック" charset="0"/>
              </a:rPr>
              <a:t>, A, B, C.</a:t>
            </a:r>
            <a:endParaRPr lang="es-ES_tradnl" altLang="ja-JP" sz="2000" baseline="30000">
              <a:cs typeface="ＭＳ Ｐゴシック" charset="0"/>
            </a:endParaRPr>
          </a:p>
          <a:p>
            <a:pPr marL="990600" lvl="1" indent="-533400">
              <a:lnSpc>
                <a:spcPct val="90000"/>
              </a:lnSpc>
              <a:buFont typeface="Arial" charset="0"/>
              <a:buAutoNum type="alphaLcParenR"/>
            </a:pPr>
            <a:r>
              <a:rPr lang="es-ES_tradnl" altLang="ja-JP" sz="2000">
                <a:cs typeface="ＭＳ Ｐゴシック" charset="0"/>
              </a:rPr>
              <a:t>El variante largo es apoyado por la mayoría de los manuscritos, pero no los más antiguos, y por unas versiones.</a:t>
            </a:r>
          </a:p>
          <a:p>
            <a:pPr marL="609600" indent="-609600">
              <a:lnSpc>
                <a:spcPct val="90000"/>
              </a:lnSpc>
              <a:buFont typeface="Arial" charset="0"/>
              <a:buAutoNum type="arabicPeriod"/>
            </a:pPr>
            <a:r>
              <a:rPr lang="es-ES_tradnl" altLang="ja-JP" sz="2400">
                <a:cs typeface="ＭＳ Ｐゴシック" charset="0"/>
              </a:rPr>
              <a:t>Evidencia interna:</a:t>
            </a:r>
          </a:p>
          <a:p>
            <a:pPr marL="990600" lvl="1" indent="-533400">
              <a:lnSpc>
                <a:spcPct val="90000"/>
              </a:lnSpc>
              <a:buFont typeface="Arial" charset="0"/>
              <a:buAutoNum type="alphaLcParenR"/>
            </a:pPr>
            <a:r>
              <a:rPr lang="es-ES_tradnl" altLang="ja-JP" sz="2000">
                <a:cs typeface="ＭＳ Ｐゴシック" charset="0"/>
              </a:rPr>
              <a:t>Ningún variante parece mucho más probable intrínsecamente.</a:t>
            </a:r>
          </a:p>
          <a:p>
            <a:pPr marL="990600" lvl="1" indent="-533400">
              <a:lnSpc>
                <a:spcPct val="90000"/>
              </a:lnSpc>
              <a:buFont typeface="Arial" charset="0"/>
              <a:buAutoNum type="alphaLcParenR"/>
            </a:pPr>
            <a:r>
              <a:rPr lang="es-ES_tradnl" altLang="ja-JP" sz="2000">
                <a:cs typeface="ＭＳ Ｐゴシック" charset="0"/>
              </a:rPr>
              <a:t>El variante corto no es mucho más difícil pero puede explicar el origen del variante largo.</a:t>
            </a:r>
          </a:p>
          <a:p>
            <a:pPr marL="609600" indent="-609600">
              <a:lnSpc>
                <a:spcPct val="90000"/>
              </a:lnSpc>
              <a:buFont typeface="Arial" charset="0"/>
              <a:buAutoNum type="arabicPeriod"/>
            </a:pPr>
            <a:r>
              <a:rPr lang="es-ES_tradnl" altLang="ja-JP" sz="2400">
                <a:cs typeface="ＭＳ Ｐゴシック" charset="0"/>
              </a:rPr>
              <a:t>UBS ni menciona los variantes, lo cual indica una calificación más fuerte que A.</a:t>
            </a:r>
            <a:endParaRPr lang="es-ES_tradnl" sz="2400">
              <a:cs typeface="ＭＳ Ｐゴシック" charset="0"/>
            </a:endParaRPr>
          </a:p>
        </p:txBody>
      </p:sp>
      <p:sp>
        <p:nvSpPr>
          <p:cNvPr id="40962" name="Rectangle 2"/>
          <p:cNvSpPr>
            <a:spLocks noGrp="1" noChangeArrowheads="1"/>
          </p:cNvSpPr>
          <p:nvPr>
            <p:ph type="title"/>
          </p:nvPr>
        </p:nvSpPr>
        <p:spPr/>
        <p:txBody>
          <a:bodyPr/>
          <a:lstStyle/>
          <a:p>
            <a:r>
              <a:rPr lang="es-ES_tradnl"/>
              <a:t>Ejemplos</a:t>
            </a:r>
            <a:r>
              <a:rPr lang="es-ES_tradnl" altLang="ja-JP">
                <a:cs typeface="ＭＳ Ｐゴシック" charset="0"/>
              </a:rPr>
              <a:t> de la crítica textual</a:t>
            </a:r>
            <a:endParaRPr lang="es-ES_tradn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752600"/>
            <a:ext cx="8305800" cy="4876800"/>
          </a:xfrm>
        </p:spPr>
        <p:txBody>
          <a:bodyPr/>
          <a:lstStyle/>
          <a:p>
            <a:pPr marL="609600" indent="-609600">
              <a:lnSpc>
                <a:spcPct val="90000"/>
              </a:lnSpc>
              <a:buFont typeface="Arial" charset="0"/>
              <a:buNone/>
            </a:pPr>
            <a:r>
              <a:rPr lang="es-ES_tradnl" sz="2400">
                <a:cs typeface="ＭＳ Ｐゴシック" charset="0"/>
              </a:rPr>
              <a:t>I Juan 5:7-8</a:t>
            </a:r>
          </a:p>
          <a:p>
            <a:pPr marL="609600" indent="-609600">
              <a:lnSpc>
                <a:spcPct val="90000"/>
              </a:lnSpc>
              <a:buFont typeface="Arial" charset="0"/>
              <a:buAutoNum type="arabicPeriod"/>
            </a:pPr>
            <a:r>
              <a:rPr lang="es-ES_tradnl" sz="2400">
                <a:cs typeface="ＭＳ Ｐゴシック" charset="0"/>
              </a:rPr>
              <a:t>Evidencia externa:</a:t>
            </a:r>
          </a:p>
          <a:p>
            <a:pPr marL="990600" lvl="1" indent="-533400">
              <a:lnSpc>
                <a:spcPct val="90000"/>
              </a:lnSpc>
              <a:buFont typeface="Arial" charset="0"/>
              <a:buAutoNum type="alphaLcParenR"/>
            </a:pPr>
            <a:r>
              <a:rPr lang="es-ES_tradnl" altLang="ja-JP" sz="2000">
                <a:cs typeface="ＭＳ Ｐゴシック" charset="0"/>
              </a:rPr>
              <a:t>La omisión del versículo se apoya por muchos manuscritos, incluyendo unciales, minúsculas, leccionarios, versiones y citas.</a:t>
            </a:r>
          </a:p>
          <a:p>
            <a:pPr marL="990600" lvl="1" indent="-533400">
              <a:lnSpc>
                <a:spcPct val="90000"/>
              </a:lnSpc>
              <a:buFont typeface="Arial" charset="0"/>
              <a:buAutoNum type="alphaLcParenR"/>
            </a:pPr>
            <a:r>
              <a:rPr lang="es-ES_tradnl" altLang="ja-JP" sz="2000">
                <a:cs typeface="ＭＳ Ｐゴシック" charset="0"/>
              </a:rPr>
              <a:t>La inclusión del versículo se apoya por algunas versiones y manuscritos griegos tardíos, ¡el más antiguo del siglo XVI!</a:t>
            </a:r>
          </a:p>
          <a:p>
            <a:pPr marL="609600" indent="-609600">
              <a:lnSpc>
                <a:spcPct val="90000"/>
              </a:lnSpc>
              <a:buFont typeface="Arial" charset="0"/>
              <a:buAutoNum type="arabicPeriod"/>
            </a:pPr>
            <a:r>
              <a:rPr lang="es-ES_tradnl" altLang="ja-JP" sz="2400">
                <a:cs typeface="ＭＳ Ｐゴシック" charset="0"/>
              </a:rPr>
              <a:t>Evidencia interna:</a:t>
            </a:r>
          </a:p>
          <a:p>
            <a:pPr marL="990600" lvl="1" indent="-533400">
              <a:lnSpc>
                <a:spcPct val="90000"/>
              </a:lnSpc>
              <a:buFont typeface="Arial" charset="0"/>
              <a:buAutoNum type="alphaLcParenR"/>
            </a:pPr>
            <a:r>
              <a:rPr lang="es-ES_tradnl" altLang="ja-JP" sz="2000">
                <a:cs typeface="ＭＳ Ｐゴシック" charset="0"/>
              </a:rPr>
              <a:t>La omisión es más probable intrínsecamente.</a:t>
            </a:r>
          </a:p>
          <a:p>
            <a:pPr marL="990600" lvl="1" indent="-533400">
              <a:lnSpc>
                <a:spcPct val="90000"/>
              </a:lnSpc>
              <a:buFont typeface="Arial" charset="0"/>
              <a:buAutoNum type="alphaLcParenR"/>
            </a:pPr>
            <a:r>
              <a:rPr lang="es-ES_tradnl" altLang="ja-JP" sz="2000">
                <a:cs typeface="ＭＳ Ｐゴシック" charset="0"/>
              </a:rPr>
              <a:t>El variante corto es más difícil y puede explicar el origen del variante largo.</a:t>
            </a:r>
          </a:p>
          <a:p>
            <a:pPr marL="609600" indent="-609600">
              <a:lnSpc>
                <a:spcPct val="90000"/>
              </a:lnSpc>
              <a:buFont typeface="Arial" charset="0"/>
              <a:buAutoNum type="arabicPeriod"/>
            </a:pPr>
            <a:r>
              <a:rPr lang="es-ES_tradnl" altLang="ja-JP" sz="2400">
                <a:cs typeface="ＭＳ Ｐゴシック" charset="0"/>
              </a:rPr>
              <a:t>UBS imprime el variante corto en el texto y lo califica A. </a:t>
            </a:r>
            <a:endParaRPr lang="es-ES_tradnl" sz="2400">
              <a:cs typeface="ＭＳ Ｐゴシック" charset="0"/>
            </a:endParaRPr>
          </a:p>
        </p:txBody>
      </p:sp>
      <p:sp>
        <p:nvSpPr>
          <p:cNvPr id="41986" name="Rectangle 2"/>
          <p:cNvSpPr>
            <a:spLocks noGrp="1" noChangeArrowheads="1"/>
          </p:cNvSpPr>
          <p:nvPr>
            <p:ph type="title"/>
          </p:nvPr>
        </p:nvSpPr>
        <p:spPr/>
        <p:txBody>
          <a:bodyPr/>
          <a:lstStyle/>
          <a:p>
            <a:r>
              <a:rPr lang="es-ES_tradnl"/>
              <a:t>Ejemplos</a:t>
            </a:r>
            <a:r>
              <a:rPr lang="es-ES_tradnl" altLang="ja-JP">
                <a:cs typeface="ＭＳ Ｐゴシック" charset="0"/>
              </a:rPr>
              <a:t> de la crítica textual</a:t>
            </a:r>
            <a:endParaRPr lang="es-ES_tradn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57200" y="1752600"/>
            <a:ext cx="8305800" cy="4876800"/>
          </a:xfrm>
        </p:spPr>
        <p:txBody>
          <a:bodyPr>
            <a:normAutofit lnSpcReduction="10000"/>
          </a:bodyPr>
          <a:lstStyle/>
          <a:p>
            <a:pPr marL="609600" indent="-609600">
              <a:lnSpc>
                <a:spcPct val="90000"/>
              </a:lnSpc>
              <a:buFont typeface="Arial" charset="0"/>
              <a:buAutoNum type="arabicPeriod"/>
            </a:pPr>
            <a:r>
              <a:rPr lang="es-ES_tradnl" sz="2400">
                <a:cs typeface="ＭＳ Ｐゴシック" charset="0"/>
              </a:rPr>
              <a:t>Un conocimiento b</a:t>
            </a:r>
            <a:r>
              <a:rPr lang="es-ES_tradnl" altLang="ja-JP" sz="2400">
                <a:cs typeface="ＭＳ Ｐゴシック" charset="0"/>
              </a:rPr>
              <a:t>ásico los puede ayudar a interactuar con los comentarios académicos, entender las diferentes traducciones y leer las notas de la NVI.</a:t>
            </a:r>
          </a:p>
          <a:p>
            <a:pPr marL="609600" indent="-609600">
              <a:lnSpc>
                <a:spcPct val="90000"/>
              </a:lnSpc>
              <a:buFont typeface="Arial" charset="0"/>
              <a:buAutoNum type="arabicPeriod"/>
            </a:pPr>
            <a:r>
              <a:rPr lang="es-ES_tradnl" altLang="ja-JP" sz="2400">
                <a:cs typeface="ＭＳ Ｐゴシック" charset="0"/>
              </a:rPr>
              <a:t>Para la exégesis, es mejor utilizar una versión más moderna como la Biblia de las Américas, comparando con la RV.</a:t>
            </a:r>
          </a:p>
          <a:p>
            <a:pPr marL="609600" indent="-609600">
              <a:lnSpc>
                <a:spcPct val="90000"/>
              </a:lnSpc>
              <a:buFont typeface="Arial" charset="0"/>
              <a:buAutoNum type="arabicPeriod"/>
            </a:pPr>
            <a:r>
              <a:rPr lang="es-ES_tradnl" altLang="ja-JP" sz="2400">
                <a:cs typeface="ＭＳ Ｐゴシック" charset="0"/>
              </a:rPr>
              <a:t>Pueden apoyarse en las calificaciones del texto de las UBS.</a:t>
            </a:r>
          </a:p>
          <a:p>
            <a:pPr marL="609600" indent="-609600">
              <a:lnSpc>
                <a:spcPct val="90000"/>
              </a:lnSpc>
              <a:buFont typeface="Arial" charset="0"/>
              <a:buAutoNum type="arabicPeriod"/>
            </a:pPr>
            <a:r>
              <a:rPr lang="es-ES_tradnl" altLang="ja-JP" sz="2400">
                <a:cs typeface="ＭＳ Ｐゴシック" charset="0"/>
              </a:rPr>
              <a:t>Pueden tener alta confianza en el texto del Nuevo Testamento.</a:t>
            </a:r>
          </a:p>
          <a:p>
            <a:pPr marL="609600" indent="-609600">
              <a:lnSpc>
                <a:spcPct val="90000"/>
              </a:lnSpc>
              <a:buFont typeface="Arial" charset="0"/>
              <a:buAutoNum type="arabicPeriod"/>
            </a:pPr>
            <a:r>
              <a:rPr lang="es-ES_tradnl" altLang="ja-JP" sz="2400">
                <a:cs typeface="ＭＳ Ｐゴシック" charset="0"/>
              </a:rPr>
              <a:t>Hay que tener cuidado en no aferrarnos a una versión en particular.</a:t>
            </a:r>
          </a:p>
          <a:p>
            <a:pPr marL="609600" indent="-609600">
              <a:lnSpc>
                <a:spcPct val="90000"/>
              </a:lnSpc>
              <a:buFont typeface="Arial" charset="0"/>
              <a:buAutoNum type="arabicPeriod"/>
            </a:pPr>
            <a:r>
              <a:rPr lang="es-ES_tradnl" altLang="ja-JP" sz="2400">
                <a:cs typeface="ＭＳ Ｐゴシック" charset="0"/>
              </a:rPr>
              <a:t>Puedo ayudarles con la crítica textual en sus ensayos exegéticos.</a:t>
            </a:r>
            <a:endParaRPr lang="es-ES_tradnl" sz="2400">
              <a:cs typeface="ＭＳ Ｐゴシック" charset="0"/>
            </a:endParaRPr>
          </a:p>
        </p:txBody>
      </p:sp>
      <p:sp>
        <p:nvSpPr>
          <p:cNvPr id="43010" name="Rectangle 2"/>
          <p:cNvSpPr>
            <a:spLocks noGrp="1" noChangeArrowheads="1"/>
          </p:cNvSpPr>
          <p:nvPr>
            <p:ph type="title"/>
          </p:nvPr>
        </p:nvSpPr>
        <p:spPr/>
        <p:txBody>
          <a:bodyPr/>
          <a:lstStyle/>
          <a:p>
            <a:r>
              <a:rPr lang="es-ES_tradnl"/>
              <a:t>Conclusi</a:t>
            </a:r>
            <a:r>
              <a:rPr lang="es-ES_tradnl" altLang="ja-JP">
                <a:cs typeface="ＭＳ Ｐゴシック" charset="0"/>
              </a:rPr>
              <a:t>ón</a:t>
            </a:r>
            <a:endParaRPr lang="es-ES_trad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AutoNum type="arabicPeriod"/>
            </a:pPr>
            <a:r>
              <a:rPr lang="es-ES_tradnl"/>
              <a:t>Hort estim</a:t>
            </a:r>
            <a:r>
              <a:rPr lang="es-ES_tradnl" altLang="ja-JP">
                <a:cs typeface="ＭＳ Ｐゴシック" charset="0"/>
              </a:rPr>
              <a:t>ó</a:t>
            </a:r>
            <a:r>
              <a:rPr lang="es-ES_tradnl"/>
              <a:t> que 7/8 del Nuevo Testamento no requiere cr</a:t>
            </a:r>
            <a:r>
              <a:rPr lang="es-ES_tradnl" altLang="ja-JP">
                <a:cs typeface="ＭＳ Ｐゴシック" charset="0"/>
              </a:rPr>
              <a:t>ítica textual. (Harrison 70)</a:t>
            </a:r>
          </a:p>
          <a:p>
            <a:pPr marL="609600" indent="-609600">
              <a:lnSpc>
                <a:spcPct val="90000"/>
              </a:lnSpc>
              <a:buFont typeface="Arial" charset="0"/>
              <a:buAutoNum type="arabicPeriod"/>
            </a:pPr>
            <a:r>
              <a:rPr lang="es-ES_tradnl"/>
              <a:t>Del octavo que tiene variantes, la gran mayor</a:t>
            </a:r>
            <a:r>
              <a:rPr lang="es-ES_tradnl" altLang="ja-JP">
                <a:cs typeface="ＭＳ Ｐゴシック" charset="0"/>
              </a:rPr>
              <a:t>ía se compone de trivialidades.</a:t>
            </a:r>
          </a:p>
          <a:p>
            <a:pPr marL="609600" indent="-609600">
              <a:lnSpc>
                <a:spcPct val="90000"/>
              </a:lnSpc>
              <a:buFont typeface="Arial" charset="0"/>
              <a:buAutoNum type="arabicPeriod"/>
            </a:pPr>
            <a:r>
              <a:rPr lang="es-ES_tradnl"/>
              <a:t>Estim</a:t>
            </a:r>
            <a:r>
              <a:rPr lang="es-ES_tradnl" altLang="ja-JP">
                <a:cs typeface="ＭＳ Ｐゴシック" charset="0"/>
              </a:rPr>
              <a:t>ó que solo 1 palabra en 1000 se trata de un variante importante.</a:t>
            </a:r>
          </a:p>
          <a:p>
            <a:pPr marL="609600" indent="-609600">
              <a:lnSpc>
                <a:spcPct val="90000"/>
              </a:lnSpc>
              <a:buFont typeface="Arial" charset="0"/>
              <a:buAutoNum type="arabicPeriod"/>
            </a:pPr>
            <a:r>
              <a:rPr lang="es-ES_tradnl"/>
              <a:t>Como es palabra de Dios, hay que trabajar en esta mil</a:t>
            </a:r>
            <a:r>
              <a:rPr lang="es-ES_tradnl" altLang="ja-JP">
                <a:cs typeface="ＭＳ Ｐゴシック" charset="0"/>
              </a:rPr>
              <a:t>ésima parte para averiguar cuál es el mejor variante.</a:t>
            </a:r>
            <a:endParaRPr lang="es-ES_tradnl"/>
          </a:p>
        </p:txBody>
      </p:sp>
      <p:sp>
        <p:nvSpPr>
          <p:cNvPr id="38914" name="Rectangle 2"/>
          <p:cNvSpPr>
            <a:spLocks noGrp="1" noChangeArrowheads="1"/>
          </p:cNvSpPr>
          <p:nvPr>
            <p:ph type="title"/>
          </p:nvPr>
        </p:nvSpPr>
        <p:spPr/>
        <p:txBody>
          <a:bodyPr/>
          <a:lstStyle/>
          <a:p>
            <a:r>
              <a:rPr lang="es-ES_tradnl"/>
              <a:t>Necesidad de la cr</a:t>
            </a:r>
            <a:r>
              <a:rPr lang="es-ES_tradnl" altLang="ja-JP">
                <a:cs typeface="ＭＳ Ｐゴシック" charset="0"/>
              </a:rPr>
              <a:t>ítica textual</a:t>
            </a:r>
            <a:endParaRPr lang="es-ES_trad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AutoNum type="arabicPeriod"/>
            </a:pPr>
            <a:r>
              <a:rPr lang="es-ES_tradnl"/>
              <a:t>Papiro</a:t>
            </a:r>
          </a:p>
          <a:p>
            <a:pPr marL="990600" lvl="1" indent="-533400">
              <a:lnSpc>
                <a:spcPct val="90000"/>
              </a:lnSpc>
              <a:buFont typeface="Arial" charset="0"/>
              <a:buAutoNum type="alphaLcParenR"/>
            </a:pPr>
            <a:r>
              <a:rPr lang="es-ES_tradnl"/>
              <a:t>Hecho de una planta com</a:t>
            </a:r>
            <a:r>
              <a:rPr lang="es-ES_tradnl" altLang="ja-JP">
                <a:cs typeface="ＭＳ Ｐゴシック" charset="0"/>
              </a:rPr>
              <a:t>ún en Egipto</a:t>
            </a:r>
          </a:p>
          <a:p>
            <a:pPr marL="990600" lvl="1" indent="-533400">
              <a:lnSpc>
                <a:spcPct val="90000"/>
              </a:lnSpc>
              <a:buFont typeface="Arial" charset="0"/>
              <a:buAutoNum type="alphaLcParenR"/>
            </a:pPr>
            <a:r>
              <a:rPr lang="es-ES_tradnl"/>
              <a:t>Las tiras se colocaban verticalmente por un lado y horizontalmente por el otro.</a:t>
            </a:r>
          </a:p>
          <a:p>
            <a:pPr marL="990600" lvl="1" indent="-533400">
              <a:lnSpc>
                <a:spcPct val="90000"/>
              </a:lnSpc>
              <a:buFont typeface="Arial" charset="0"/>
              <a:buAutoNum type="alphaLcParenR"/>
            </a:pPr>
            <a:r>
              <a:rPr lang="es-ES_tradnl"/>
              <a:t>Se escrib</a:t>
            </a:r>
            <a:r>
              <a:rPr lang="es-ES_tradnl" altLang="ja-JP">
                <a:cs typeface="ＭＳ Ｐゴシック" charset="0"/>
              </a:rPr>
              <a:t>ía en columnas del lado horizontal y ocasionalmente del otro lado también (Apocalipsis 5:1).</a:t>
            </a:r>
          </a:p>
          <a:p>
            <a:pPr marL="990600" lvl="1" indent="-533400">
              <a:lnSpc>
                <a:spcPct val="90000"/>
              </a:lnSpc>
              <a:buFont typeface="Arial" charset="0"/>
              <a:buAutoNum type="alphaLcParenR"/>
            </a:pPr>
            <a:r>
              <a:rPr lang="es-ES_tradnl" altLang="ja-JP">
                <a:cs typeface="ＭＳ Ｐゴシック" charset="0"/>
              </a:rPr>
              <a:t>Se enrollaban en rollos no mayores de 10 metros.</a:t>
            </a:r>
          </a:p>
          <a:p>
            <a:pPr marL="990600" lvl="1" indent="-533400">
              <a:lnSpc>
                <a:spcPct val="90000"/>
              </a:lnSpc>
              <a:buFont typeface="Arial" charset="0"/>
              <a:buAutoNum type="alphaLcParenR"/>
            </a:pPr>
            <a:r>
              <a:rPr lang="es-ES_tradnl" altLang="ja-JP">
                <a:cs typeface="ＭＳ Ｐゴシック" charset="0"/>
              </a:rPr>
              <a:t>Para finales del primero siglos, se encuadernaban en libros llamados códices.</a:t>
            </a:r>
            <a:endParaRPr lang="es-ES_tradnl"/>
          </a:p>
        </p:txBody>
      </p:sp>
      <p:sp>
        <p:nvSpPr>
          <p:cNvPr id="7170" name="Rectangle 2"/>
          <p:cNvSpPr>
            <a:spLocks noGrp="1" noChangeArrowheads="1"/>
          </p:cNvSpPr>
          <p:nvPr>
            <p:ph type="title"/>
          </p:nvPr>
        </p:nvSpPr>
        <p:spPr/>
        <p:txBody>
          <a:bodyPr/>
          <a:lstStyle/>
          <a:p>
            <a:r>
              <a:rPr lang="es-ES_tradnl"/>
              <a:t>Materiales para escribir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None/>
            </a:pPr>
            <a:r>
              <a:rPr lang="es-ES_tradnl"/>
              <a:t>2.	Pergamino</a:t>
            </a:r>
          </a:p>
          <a:p>
            <a:pPr marL="990600" lvl="1" indent="-533400">
              <a:lnSpc>
                <a:spcPct val="90000"/>
              </a:lnSpc>
              <a:buFont typeface="Arial" charset="0"/>
              <a:buAutoNum type="alphaLcParenR"/>
            </a:pPr>
            <a:r>
              <a:rPr lang="es-ES_tradnl"/>
              <a:t>Hecho del cuero de animales</a:t>
            </a:r>
            <a:endParaRPr lang="es-ES_tradnl" altLang="ja-JP">
              <a:cs typeface="ＭＳ Ｐゴシック" charset="0"/>
            </a:endParaRPr>
          </a:p>
          <a:p>
            <a:pPr marL="990600" lvl="1" indent="-533400">
              <a:lnSpc>
                <a:spcPct val="90000"/>
              </a:lnSpc>
              <a:buFont typeface="Arial" charset="0"/>
              <a:buAutoNum type="alphaLcParenR"/>
            </a:pPr>
            <a:r>
              <a:rPr lang="es-ES_tradnl"/>
              <a:t>Toma su nombre de su fabricaci</a:t>
            </a:r>
            <a:r>
              <a:rPr lang="es-ES_tradnl" altLang="ja-JP">
                <a:cs typeface="ＭＳ Ｐゴシック" charset="0"/>
              </a:rPr>
              <a:t>ón en la ciudad de Pérgamo.</a:t>
            </a:r>
          </a:p>
          <a:p>
            <a:pPr marL="990600" lvl="1" indent="-533400">
              <a:lnSpc>
                <a:spcPct val="90000"/>
              </a:lnSpc>
              <a:buFont typeface="Arial" charset="0"/>
              <a:buAutoNum type="alphaLcParenR"/>
            </a:pPr>
            <a:r>
              <a:rPr lang="es-ES_tradnl" altLang="ja-JP">
                <a:cs typeface="ＭＳ Ｐゴシック" charset="0"/>
              </a:rPr>
              <a:t>Suplantó el papiro para el cuarto siglo y duró hasta la edad media cuando el papel, introducido a Europa desde China, lo suplantó.</a:t>
            </a:r>
            <a:endParaRPr lang="es-ES_tradnl"/>
          </a:p>
        </p:txBody>
      </p:sp>
      <p:sp>
        <p:nvSpPr>
          <p:cNvPr id="10242" name="Rectangle 2"/>
          <p:cNvSpPr>
            <a:spLocks noGrp="1" noChangeArrowheads="1"/>
          </p:cNvSpPr>
          <p:nvPr>
            <p:ph type="title"/>
          </p:nvPr>
        </p:nvSpPr>
        <p:spPr/>
        <p:txBody>
          <a:bodyPr/>
          <a:lstStyle/>
          <a:p>
            <a:r>
              <a:rPr lang="es-ES_tradnl"/>
              <a:t>Materiales para escribir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None/>
            </a:pPr>
            <a:r>
              <a:rPr lang="es-ES_tradnl"/>
              <a:t>3.	Palimpsesto</a:t>
            </a:r>
          </a:p>
          <a:p>
            <a:pPr marL="990600" lvl="1" indent="-533400">
              <a:lnSpc>
                <a:spcPct val="90000"/>
              </a:lnSpc>
              <a:buFont typeface="Arial" charset="0"/>
              <a:buAutoNum type="alphaLcParenR"/>
            </a:pPr>
            <a:r>
              <a:rPr lang="es-ES_tradnl"/>
              <a:t>En tiempos de dificultad econ</a:t>
            </a:r>
            <a:r>
              <a:rPr lang="es-ES_tradnl" altLang="ja-JP">
                <a:cs typeface="ＭＳ Ｐゴシック" charset="0"/>
              </a:rPr>
              <a:t>ómica, se reciclaban los pergaminos, raspándolos y escribiendo sobre ellos de nuevo.</a:t>
            </a:r>
          </a:p>
          <a:p>
            <a:pPr marL="990600" lvl="1" indent="-533400">
              <a:lnSpc>
                <a:spcPct val="90000"/>
              </a:lnSpc>
              <a:buFont typeface="Arial" charset="0"/>
              <a:buAutoNum type="alphaLcParenR"/>
            </a:pPr>
            <a:r>
              <a:rPr lang="es-ES_tradnl" altLang="ja-JP">
                <a:cs typeface="ＭＳ Ｐゴシック" charset="0"/>
              </a:rPr>
              <a:t>Aplicando químicas y lámparas ultravioletas, han podido recuperar mucho de la escritura original.</a:t>
            </a:r>
            <a:endParaRPr lang="es-ES_tradnl"/>
          </a:p>
        </p:txBody>
      </p:sp>
      <p:sp>
        <p:nvSpPr>
          <p:cNvPr id="11266" name="Rectangle 2"/>
          <p:cNvSpPr>
            <a:spLocks noGrp="1" noChangeArrowheads="1"/>
          </p:cNvSpPr>
          <p:nvPr>
            <p:ph type="title"/>
          </p:nvPr>
        </p:nvSpPr>
        <p:spPr/>
        <p:txBody>
          <a:bodyPr/>
          <a:lstStyle/>
          <a:p>
            <a:r>
              <a:rPr lang="es-ES_tradnl"/>
              <a:t>Materiales para escribir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676400"/>
            <a:ext cx="8305800" cy="4953000"/>
          </a:xfrm>
        </p:spPr>
        <p:txBody>
          <a:bodyPr/>
          <a:lstStyle/>
          <a:p>
            <a:pPr marL="609600" indent="-609600">
              <a:buFont typeface="Arial" charset="0"/>
              <a:buAutoNum type="arabicPeriod"/>
            </a:pPr>
            <a:r>
              <a:rPr lang="es-ES_tradnl"/>
              <a:t>Cursivo, que pudo escribirse m</a:t>
            </a:r>
            <a:r>
              <a:rPr lang="es-ES_tradnl" altLang="ja-JP">
                <a:cs typeface="ＭＳ Ｐゴシック" charset="0"/>
              </a:rPr>
              <a:t>ás rapidamente</a:t>
            </a:r>
          </a:p>
          <a:p>
            <a:pPr marL="609600" indent="-609600">
              <a:buFont typeface="Arial" charset="0"/>
              <a:buAutoNum type="arabicPeriod"/>
            </a:pPr>
            <a:r>
              <a:rPr lang="es-ES_tradnl" altLang="ja-JP">
                <a:cs typeface="ＭＳ Ｐゴシック" charset="0"/>
              </a:rPr>
              <a:t>Uncial, letra de molde, usada para libros y más laboriosa</a:t>
            </a:r>
          </a:p>
          <a:p>
            <a:pPr marL="609600" indent="-609600">
              <a:buFont typeface="Arial" charset="0"/>
              <a:buAutoNum type="arabicPeriod"/>
            </a:pPr>
            <a:r>
              <a:rPr lang="es-ES_tradnl" altLang="ja-JP">
                <a:cs typeface="ＭＳ Ｐゴシック" charset="0"/>
              </a:rPr>
              <a:t>Minúsculos, letras más pequeñas usadas para los libros a partir del siglo noveno.</a:t>
            </a:r>
          </a:p>
          <a:p>
            <a:pPr marL="609600" indent="-609600">
              <a:buFont typeface="Arial" charset="0"/>
              <a:buAutoNum type="arabicPeriod"/>
            </a:pPr>
            <a:r>
              <a:rPr lang="es-ES_tradnl" altLang="ja-JP">
                <a:cs typeface="ＭＳ Ｐゴシック" charset="0"/>
              </a:rPr>
              <a:t>No se utilizaban capitalización, puntuación o espacios entre palabras.</a:t>
            </a:r>
          </a:p>
          <a:p>
            <a:pPr marL="609600" indent="-609600">
              <a:buFont typeface="Arial" charset="0"/>
              <a:buAutoNum type="arabicPeriod"/>
            </a:pPr>
            <a:r>
              <a:rPr lang="es-ES_tradnl" altLang="ja-JP">
                <a:cs typeface="ＭＳ Ｐゴシック" charset="0"/>
              </a:rPr>
              <a:t>Sí utilizaban algunas abreviaciones.</a:t>
            </a:r>
            <a:endParaRPr lang="es-ES_tradnl"/>
          </a:p>
        </p:txBody>
      </p:sp>
      <p:sp>
        <p:nvSpPr>
          <p:cNvPr id="12290" name="Rectangle 2"/>
          <p:cNvSpPr>
            <a:spLocks noGrp="1" noChangeArrowheads="1"/>
          </p:cNvSpPr>
          <p:nvPr>
            <p:ph type="title"/>
          </p:nvPr>
        </p:nvSpPr>
        <p:spPr/>
        <p:txBody>
          <a:bodyPr/>
          <a:lstStyle/>
          <a:p>
            <a:r>
              <a:rPr lang="es-ES_tradnl"/>
              <a:t>Estilos de escribir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AutoNum type="arabicPeriod"/>
            </a:pPr>
            <a:r>
              <a:rPr lang="es-ES_tradnl"/>
              <a:t>Despu</a:t>
            </a:r>
            <a:r>
              <a:rPr lang="es-ES_tradnl" altLang="ja-JP">
                <a:cs typeface="ＭＳ Ｐゴシック" charset="0"/>
              </a:rPr>
              <a:t>és de la legalización de la fe cristiana en el siglo cuarto, se producían copias de libros del Nuevo Testamento en la </a:t>
            </a:r>
            <a:r>
              <a:rPr lang="es-ES_tradnl" altLang="ja-JP" i="1">
                <a:cs typeface="ＭＳ Ｐゴシック" charset="0"/>
              </a:rPr>
              <a:t>scriptoria</a:t>
            </a:r>
            <a:r>
              <a:rPr lang="es-ES_tradnl" altLang="ja-JP">
                <a:cs typeface="ＭＳ Ｐゴシック" charset="0"/>
              </a:rPr>
              <a:t>, donde un lector leía el texto a un grupo de escribas.</a:t>
            </a:r>
          </a:p>
          <a:p>
            <a:pPr marL="609600" indent="-609600">
              <a:lnSpc>
                <a:spcPct val="90000"/>
              </a:lnSpc>
              <a:buFont typeface="Arial" charset="0"/>
              <a:buAutoNum type="arabicPeriod"/>
            </a:pPr>
            <a:r>
              <a:rPr lang="es-ES_tradnl" altLang="ja-JP">
                <a:cs typeface="ＭＳ Ｐゴシック" charset="0"/>
              </a:rPr>
              <a:t>Luego, un corrector revisaba los libros para corregir errores.</a:t>
            </a:r>
          </a:p>
          <a:p>
            <a:pPr marL="609600" indent="-609600">
              <a:lnSpc>
                <a:spcPct val="90000"/>
              </a:lnSpc>
              <a:buFont typeface="Arial" charset="0"/>
              <a:buAutoNum type="arabicPeriod"/>
            </a:pPr>
            <a:r>
              <a:rPr lang="es-ES_tradnl" altLang="ja-JP">
                <a:cs typeface="ＭＳ Ｐゴシック" charset="0"/>
              </a:rPr>
              <a:t>Más tarde, los monjes copiaban libros en los monasterios, trabajando solos en sus celdas.</a:t>
            </a:r>
            <a:endParaRPr lang="es-ES_tradnl"/>
          </a:p>
        </p:txBody>
      </p:sp>
      <p:sp>
        <p:nvSpPr>
          <p:cNvPr id="13314" name="Rectangle 2"/>
          <p:cNvSpPr>
            <a:spLocks noGrp="1" noChangeArrowheads="1"/>
          </p:cNvSpPr>
          <p:nvPr>
            <p:ph type="title"/>
          </p:nvPr>
        </p:nvSpPr>
        <p:spPr>
          <a:xfrm>
            <a:off x="685800" y="381000"/>
            <a:ext cx="7772400" cy="1143000"/>
          </a:xfrm>
        </p:spPr>
        <p:txBody>
          <a:bodyPr/>
          <a:lstStyle/>
          <a:p>
            <a:r>
              <a:rPr lang="es-ES_tradnl"/>
              <a:t>Formas de producir libros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AutoNum type="arabicPeriod"/>
            </a:pPr>
            <a:r>
              <a:rPr lang="es-ES_tradnl"/>
              <a:t>Manuscritos griegos que registran parte o todo el Nuevo Testamento</a:t>
            </a:r>
          </a:p>
          <a:p>
            <a:pPr marL="609600" indent="-609600">
              <a:lnSpc>
                <a:spcPct val="90000"/>
              </a:lnSpc>
              <a:buFont typeface="Arial" charset="0"/>
              <a:buAutoNum type="arabicPeriod"/>
            </a:pPr>
            <a:r>
              <a:rPr lang="es-ES_tradnl"/>
              <a:t>Versiones del texto en otros idiomas (traducciones)</a:t>
            </a:r>
          </a:p>
          <a:p>
            <a:pPr marL="609600" indent="-609600">
              <a:lnSpc>
                <a:spcPct val="90000"/>
              </a:lnSpc>
              <a:buFont typeface="Arial" charset="0"/>
              <a:buAutoNum type="arabicPeriod"/>
            </a:pPr>
            <a:r>
              <a:rPr lang="es-ES_tradnl"/>
              <a:t>Citas de porciones del Nuevo Testamento hechas por escritores antiguos.</a:t>
            </a:r>
          </a:p>
        </p:txBody>
      </p:sp>
      <p:sp>
        <p:nvSpPr>
          <p:cNvPr id="15362" name="Rectangle 2"/>
          <p:cNvSpPr>
            <a:spLocks noGrp="1" noChangeArrowheads="1"/>
          </p:cNvSpPr>
          <p:nvPr>
            <p:ph type="title"/>
          </p:nvPr>
        </p:nvSpPr>
        <p:spPr>
          <a:xfrm>
            <a:off x="685800" y="381000"/>
            <a:ext cx="7772400" cy="1143000"/>
          </a:xfrm>
        </p:spPr>
        <p:txBody>
          <a:bodyPr/>
          <a:lstStyle/>
          <a:p>
            <a:r>
              <a:rPr lang="es-ES_tradnl"/>
              <a:t>Tipos de documentos</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442</TotalTime>
  <Words>1456</Words>
  <Application>Microsoft Macintosh PowerPoint</Application>
  <PresentationFormat>Presentación en pantalla (4:3)</PresentationFormat>
  <Paragraphs>150</Paragraphs>
  <Slides>25</Slides>
  <Notes>0</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25</vt:i4>
      </vt:variant>
    </vt:vector>
  </HeadingPairs>
  <TitlesOfParts>
    <vt:vector size="35" baseType="lpstr">
      <vt:lpstr>Arial</vt:lpstr>
      <vt:lpstr>ＭＳ Ｐゴシック</vt:lpstr>
      <vt:lpstr>Wingdings</vt:lpstr>
      <vt:lpstr>Osaka</vt:lpstr>
      <vt:lpstr>Times</vt:lpstr>
      <vt:lpstr>SPTiberian</vt:lpstr>
      <vt:lpstr>Lucida Grande</vt:lpstr>
      <vt:lpstr>Symbol</vt:lpstr>
      <vt:lpstr>Blank Presentation</vt:lpstr>
      <vt:lpstr>Pptssem</vt:lpstr>
      <vt:lpstr>La crítica textual del NT</vt:lpstr>
      <vt:lpstr>Necesidad de la crítica textual</vt:lpstr>
      <vt:lpstr>Necesidad de la crítica textual</vt:lpstr>
      <vt:lpstr>Materiales para escribir</vt:lpstr>
      <vt:lpstr>Materiales para escribir</vt:lpstr>
      <vt:lpstr>Materiales para escribir</vt:lpstr>
      <vt:lpstr>Estilos de escribir</vt:lpstr>
      <vt:lpstr>Formas de producir libros</vt:lpstr>
      <vt:lpstr>Tipos de documentos</vt:lpstr>
      <vt:lpstr>Numeración de manuscritos</vt:lpstr>
      <vt:lpstr>Numeración de manuscritos</vt:lpstr>
      <vt:lpstr>Comparación</vt:lpstr>
      <vt:lpstr>Algunos manuscritos importantes</vt:lpstr>
      <vt:lpstr>La historia del NT griego</vt:lpstr>
      <vt:lpstr>La historia del NT griego</vt:lpstr>
      <vt:lpstr>La historia del NT griego</vt:lpstr>
      <vt:lpstr>La historia del NT griego</vt:lpstr>
      <vt:lpstr>La historia del NT griego</vt:lpstr>
      <vt:lpstr>La historia del NT griego</vt:lpstr>
      <vt:lpstr>La práctica de la crítica textual</vt:lpstr>
      <vt:lpstr>Ejemplos de la crítica textual</vt:lpstr>
      <vt:lpstr>Ejemplos de la crítica textual</vt:lpstr>
      <vt:lpstr>Ejemplos de la crítica textual</vt:lpstr>
      <vt:lpstr>Ejemplos de la crítica textual</vt:lpstr>
      <vt:lpstr>Conclusión</vt:lpstr>
    </vt:vector>
  </TitlesOfParts>
  <Company>Mission to the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crítica textual del NT</dc:title>
  <dc:creator>Larry Trotter</dc:creator>
  <cp:lastModifiedBy>Carla Gallareta</cp:lastModifiedBy>
  <cp:revision>48</cp:revision>
  <dcterms:created xsi:type="dcterms:W3CDTF">2010-01-07T00:19:26Z</dcterms:created>
  <dcterms:modified xsi:type="dcterms:W3CDTF">2012-10-03T17:30:50Z</dcterms:modified>
</cp:coreProperties>
</file>