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9" r:id="rId13"/>
    <p:sldId id="266" r:id="rId14"/>
    <p:sldId id="270" r:id="rId15"/>
    <p:sldId id="271" r:id="rId16"/>
    <p:sldId id="272" r:id="rId17"/>
    <p:sldId id="273" r:id="rId18"/>
    <p:sldId id="277" r:id="rId19"/>
    <p:sldId id="274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6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0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7FE1AC-8025-7840-8E61-C36FE7CFB511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5964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0F3A3-B17C-4849-B533-B4DAFEA6246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85E8A-6BE6-D94D-83B7-0F3EE17DCD97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44E58-1635-C44C-858A-94C4F5342B45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18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80F38-01B7-0349-9919-426096A08EDE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379DD-EE92-F042-B4A7-56E651CB4AFD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408AE-D305-3F4D-ADB7-A6A9367F2EE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AE590-CADE-6B45-916E-41D5D98AC80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6EDE-08F3-824B-82FE-3DB240FC015F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1EFE3-F646-B542-AC2A-AA218A292965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40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D36E0-16FF-2F41-8A65-DA30EF923718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9167F-7C2E-7B47-AFAA-9D5AA8C9C7FC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36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3414D-4E59-004A-A857-5D1E68BB93CD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34878-E43B-4A45-8B69-7AEFDB33272E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43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45E72-4A29-8647-B381-62704052C714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09662-7AC5-CF4C-8259-7B3FA4BC7C3E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16D03-F200-4A42-B376-1B1CB404306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80092-EB95-FC44-B697-CC22D6E93D5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4B406-9F8B-C847-A78E-3A4DB149DC9A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21789-79E0-BC41-A258-E089C5E4C198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C5F51-0B7A-2643-A4E1-8204DC48A33A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D1E57-C552-7F4E-BA9D-006EC8097BDA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18AB8D-8B9E-474E-90F7-58B22F5ADEA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6D42A-EF81-484B-8A37-2B31A79EB80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8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0620A-F84C-BD43-B99B-37C9F3B84B6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627C35-1990-C843-8708-375E4C5217E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6BA0165-3D8D-0447-A982-8D4360759DB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0D09-E6C3-CA42-9B5A-DDF3831DA0F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0CA3D-13B0-424D-95F4-7F440D9E1CC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5634-6BFF-A640-A62E-08A7B0D19E9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BDA7-29FE-0342-9673-A7380808C4A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8059-E528-E949-B33E-D3D2638A6C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E23A94-5E9D-7941-859C-94CE378D818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736B0-3169-EE46-812B-6366E51F3F3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9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1EDED5-09F9-0B44-B9C7-E565774E04E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787-1947-BB45-BB76-7FA90DFFA8C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3824-0194-BC49-833D-B78D14E192A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2B0C1-D61F-EC45-AB10-FF1EA0DAFA3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5443E-A20C-3143-BB1D-8C2B1A542CA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C4BD-C5F6-784E-BA20-C587CCDB971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66FAA-E13C-2040-8164-ACC64AD239B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0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CCB9A-DFE1-814C-8131-CE8CBB2AF26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03906-21D5-794A-9046-5D9200B28FA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6ECD-7E5D-B446-B03B-F943730C9DD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5F5AE49A-2AC5-554E-B490-FC7E1DF27B5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E11B83-D1DD-2B41-8757-1E6848F27A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>
                <a:cs typeface="ＭＳ Ｐゴシック" charset="0"/>
              </a:rPr>
              <a:t>Vamos a considerar: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El reino de Dios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>
              <a:cs typeface="ＭＳ Ｐゴシック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titulo “El Hijo del hombre”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Las par</a:t>
            </a:r>
            <a:r>
              <a:rPr lang="es-ES_tradnl" altLang="ja-JP">
                <a:cs typeface="ＭＳ Ｐゴシック" charset="0"/>
              </a:rPr>
              <a:t>ábolas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Los milagros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Temas Especiales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>
                <a:cs typeface="ＭＳ Ｐゴシック" charset="0"/>
              </a:rPr>
              <a:t>En cuanto a la interpretación de detalles, es bueno buscar dos evidencias: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Que la interpretación funcione dentro de la parábola.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Que haya una referencia dentro o fuera de la parábola que apoye cierta interpretación.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Como siempre, hay que prestar atención a sus contextos, aun cuando aparecen en contextos distintos en diferentes evangelios (contexto canónico).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 veces las parábolas son auto-referenciales: se refieren a lo que Jesús está haciendo en ese momento (contexto narrativo).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Hay que tomar en cuenta lo que la audiencia original podría haber entendido (contexto histórico)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Además hay que mantener la interpretación dentro del marco del ministerio redentor de Jesús (contexto redentor-histórico).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Se enfocan en Dios, en Cristo y/o en su reino (contexto teológico/cristológico).</a:t>
            </a: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Las par</a:t>
            </a:r>
            <a:r>
              <a:rPr lang="es-ES_tradnl" altLang="ja-JP" sz="3600">
                <a:cs typeface="ＭＳ Ｐゴシック" charset="0"/>
              </a:rPr>
              <a:t>ábolas - algunos principios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>
                <a:cs typeface="ＭＳ Ｐゴシック" charset="0"/>
              </a:rPr>
              <a:t>Las parábolas tienen las siguientes funciones: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Despiertan interés.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Revelan y esconden al mismo tiempo.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Se refieren a Jesús y su reino.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Producen dos principales efectos: producir fe o confirmar incredulidad.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Las par</a:t>
            </a:r>
            <a:r>
              <a:rPr lang="es-ES_tradnl" altLang="ja-JP" sz="3600">
                <a:cs typeface="ＭＳ Ｐゴシック" charset="0"/>
              </a:rPr>
              <a:t>ábolas - ¿Cómo funcionan?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No vivimos en la época antes de la crucifixión y resurrección ni estamos en el lugar de Cristo.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lo tanto, nuestra meta debe ser claridad.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debemos esconder y revelar al mismo tiempo.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Sin embargo, debemos ayudar a los oyentes a sentir el impacto original de la parábola.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Aunque no queremos que salgan perplejos, queremos que sientan la dinámica de la parábola que habría sentido la audiencia original.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lo tanto, no es solo una cuestión de explicar su significado sino ayudar a la congregación a entrar en la parábola.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Las par</a:t>
            </a:r>
            <a:r>
              <a:rPr lang="es-ES_tradnl" altLang="ja-JP" sz="3600">
                <a:cs typeface="ＭＳ Ｐゴシック" charset="0"/>
              </a:rPr>
              <a:t>ábolas - ¿Cómo predicarlas?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Una parábola que sigue funcionando como originalmente funcionó es la del publicano y del fariseo, porque en nuestras mentes decimos, “¡Doy gracias porque no soy como ese fariseo!”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Es posible traducir otras a nuestro contexto actual para mantener el impacto original, como lo he escuchado con las parábolas del hijo pródigo y del buen samaritano. (Ver ProdigalModern.doc)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3"/>
            </a:pPr>
            <a:r>
              <a:rPr lang="es-ES_tradnl" altLang="ja-JP" sz="2400">
                <a:cs typeface="ＭＳ Ｐゴシック" charset="0"/>
              </a:rPr>
              <a:t>Parte de la dinámica de la parábola es un llamamiento a acción o decisión.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Las par</a:t>
            </a:r>
            <a:r>
              <a:rPr lang="es-ES_tradnl" altLang="ja-JP" sz="3600">
                <a:cs typeface="ＭＳ Ｐゴシック" charset="0"/>
              </a:rPr>
              <a:t>ábolas - ¿Cómo predicarlas?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Los milagros son demostraciones de poder que autentifican a Jesús como el Mesías.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 mismo tiempo, son más complicados, porque: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 veces Jesús rehusó hacer milagros cuando aparentemente habría ayudado su causa.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 veces intentaba esconder el efecto de su milagro.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 veces incluía elementos adicionales que no tenían que ver con demostraciones de poder (tocar al leproso, interactuar con los suplicantes, mandar a lavarse con agua, hacerlo el sábado, etc.).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Así que, revelan más acerca de Dios y/o Cristo que su mero poder.</a:t>
            </a: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Los milagros - ¿Qu</a:t>
            </a:r>
            <a:r>
              <a:rPr lang="es-ES_tradnl" altLang="ja-JP" sz="4800">
                <a:cs typeface="ＭＳ Ｐゴシック" charset="0"/>
              </a:rPr>
              <a:t>é son?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Igual que con las parábolas, hay una gama de milagros sencillos hasta narrativas extendidas que relatan un milagro.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“semi-milagros” cuando Jesús sabe los pensamientos de otros.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milagros relatados en un versículo, como cuando Jesús restauró la oreja del siervo - Lucas 22:55.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narrativas extendidas como la liberación del demoníaco geraseno - Lucas 8:26-39.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Son testimonios que requieren una respuesta.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Anticipan el mega-milagro, la resurrección.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Los milagros - ¿Qu</a:t>
            </a:r>
            <a:r>
              <a:rPr lang="es-ES_tradnl" altLang="ja-JP" sz="4800">
                <a:cs typeface="ＭＳ Ｐゴシック" charset="0"/>
              </a:rPr>
              <a:t>é son?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las parábolas, a veces vienen con explicaciones y a veces 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Por lo tanto, requieren que los testigos luchen con sus significados.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Llaman a los testigos a responder a la evidencia - Juan 9:32.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Además, aumentan la responsabilidad de los oyentes - Juan 15:24; Lucas 10:13.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Aumentan fe o confirman la incredulidad - Juan 9.</a:t>
            </a: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Los milagros - ¿C</a:t>
            </a:r>
            <a:r>
              <a:rPr lang="es-ES_tradnl" altLang="ja-JP" sz="3600">
                <a:cs typeface="ＭＳ Ｐゴシック" charset="0"/>
              </a:rPr>
              <a:t>ómo funcionan?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Existen los mismos extremos que con las parábolas: elaboración extrema o simplificación extrema.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Pueden tener un punto principal o pueden expresar más de una verdad.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sanidad del paralítico enfatiza tanto poder para sanar como autoridad para perdonar.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sanidad del leproso enfatiza no solo poder sino compasión.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sanidad del hombre nacido invidente es un testimonio contra la ceguera espiritual de los líderes.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liberación del demoníaco geraseno apunta hacia el amor de Dios por las naciones.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Los milagros - ¿C</a:t>
            </a:r>
            <a:r>
              <a:rPr lang="es-ES_tradnl" altLang="ja-JP" sz="4000">
                <a:cs typeface="ＭＳ Ｐゴシック" charset="0"/>
              </a:rPr>
              <a:t>ómo leerlos?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Buscar evidencia contextual en los dichos o las acciones de Jesús - Juan 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Pensar en: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 que los </a:t>
            </a:r>
            <a:r>
              <a:rPr lang="es-ES_tradnl" altLang="ja-JP" sz="2400" i="1">
                <a:cs typeface="ＭＳ Ｐゴシック" charset="0"/>
              </a:rPr>
              <a:t>testigos</a:t>
            </a:r>
            <a:r>
              <a:rPr lang="es-ES_tradnl" altLang="ja-JP" sz="2400">
                <a:cs typeface="ＭＳ Ｐゴシック" charset="0"/>
              </a:rPr>
              <a:t> originales podrían haber entendido a la luz de asociaciones con elementos en el AT como pan, agua, lepra, etc.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 que los </a:t>
            </a:r>
            <a:r>
              <a:rPr lang="es-ES_tradnl" altLang="ja-JP" sz="2400" i="1">
                <a:cs typeface="ＭＳ Ｐゴシック" charset="0"/>
              </a:rPr>
              <a:t>lectores</a:t>
            </a:r>
            <a:r>
              <a:rPr lang="es-ES_tradnl" altLang="ja-JP" sz="2400">
                <a:cs typeface="ＭＳ Ｐゴシック" charset="0"/>
              </a:rPr>
              <a:t> originales podrían haber entendido a la luz de la crucifixión y sobre todo la resurrección - Juan 13:7.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Leerlos a la luz de la historia y propósito de la redención - sanidad y restauración cósmica.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Los milagros - algunos principios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Hay una variedad de figuras del lenguaje en los evangelios, incluyendo: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>
                <a:cs typeface="ＭＳ Ｐゴシック" charset="0"/>
              </a:rPr>
              <a:t>Met</a:t>
            </a:r>
            <a:r>
              <a:rPr lang="es-ES_tradnl" altLang="ja-JP">
                <a:cs typeface="ＭＳ Ｐゴシック" charset="0"/>
              </a:rPr>
              <a:t>áfora, comparación figurativa - Lucas 13:32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Símil, comparación usando “como” - Lucas 13:19a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Sinécdoque, parte por el todo - Lucas 6:29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>
                <a:cs typeface="ＭＳ Ｐゴシック" charset="0"/>
              </a:rPr>
              <a:t>Alegor</a:t>
            </a:r>
            <a:r>
              <a:rPr lang="es-ES_tradnl" altLang="ja-JP">
                <a:cs typeface="ＭＳ Ｐゴシック" charset="0"/>
              </a:rPr>
              <a:t>ía, narrativa con múltiples doble sentidos - Lucas 14:15-24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Historia (o cuento) ejemplar - Lucas 10:30-37</a:t>
            </a:r>
            <a:endParaRPr lang="es-ES_tradnl">
              <a:cs typeface="ＭＳ Ｐゴシック" charset="0"/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Las par</a:t>
            </a:r>
            <a:r>
              <a:rPr lang="es-ES_tradnl" altLang="ja-JP">
                <a:cs typeface="ＭＳ Ｐゴシック" charset="0"/>
              </a:rPr>
              <a:t>ábolas - ¿Qué son?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Igual que con las parábolas, hay que ubicarnos historicamente en la época después de la crucifixión y resurrección.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milagros funcionaron en su momento para testificar sobre la identidad de Jesús.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Anticiparon el mega-milagro de la resurrección de Jesús.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un lado, podemos pedir y esperar grandes manifestaciones del poder de Dios.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el otro lado, esas manifestaciones pueden tomar otras formas.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lo tanto, no debemos insistir en exactamente la misma manifestación en nuestros días.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Los principios enseñados en los milagros siguen vigentes para los creyentes de hoy.</a:t>
            </a: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Los milagros - ¿C</a:t>
            </a:r>
            <a:r>
              <a:rPr lang="es-ES_tradnl" altLang="ja-JP" sz="3600">
                <a:cs typeface="ＭＳ Ｐゴシック" charset="0"/>
              </a:rPr>
              <a:t>ómo predicarlos?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Habrá examen final en ocho días cubriendo el material de las lecturas y las conferencias.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Tienen 15 días para entregar sus ensayos finales.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Los próximos dos cursos son: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“Los libros históricos del Antiguo Testamento” los miércoles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“Hechos y las cartas de Pablo” los sábados</a:t>
            </a: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Trabajos Pr</a:t>
            </a:r>
            <a:r>
              <a:rPr lang="es-ES_tradnl" altLang="ja-JP" sz="3600">
                <a:cs typeface="ＭＳ Ｐゴシック" charset="0"/>
              </a:rPr>
              <a:t>óximos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sz="2800">
                <a:cs typeface="ＭＳ Ｐゴシック" charset="0"/>
              </a:rPr>
              <a:t>Las par</a:t>
            </a:r>
            <a:r>
              <a:rPr lang="es-ES_tradnl" altLang="ja-JP" sz="2800">
                <a:cs typeface="ＭＳ Ｐゴシック" charset="0"/>
              </a:rPr>
              <a:t>ábolas</a:t>
            </a:r>
            <a:endParaRPr lang="es-ES_tradnl" sz="2800">
              <a:cs typeface="ＭＳ Ｐゴシック" charset="0"/>
            </a:endParaRP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>
                <a:cs typeface="ＭＳ Ｐゴシック" charset="0"/>
              </a:rPr>
              <a:t>Las par</a:t>
            </a:r>
            <a:r>
              <a:rPr lang="es-ES_tradnl" altLang="ja-JP" sz="2400">
                <a:cs typeface="ＭＳ Ｐゴシック" charset="0"/>
              </a:rPr>
              <a:t>ábolas pueden emplear uno o más de estas figuras del lenguaje.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>
                <a:cs typeface="ＭＳ Ｐゴシック" charset="0"/>
              </a:rPr>
              <a:t>Hay una gama entre comparaciones sencillas y narrativas extendidas.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>
                <a:cs typeface="ＭＳ Ｐゴシック" charset="0"/>
              </a:rPr>
              <a:t>Las par</a:t>
            </a:r>
            <a:r>
              <a:rPr lang="es-ES_tradnl" altLang="ja-JP" sz="2400">
                <a:cs typeface="ＭＳ Ｐゴシック" charset="0"/>
              </a:rPr>
              <a:t>ábolas son narrativas figurativas que tienen un propósito didáctico y religioso o ético.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C. H. Dodd las definió: “La parábola es una metáfora o símil tomado de la naturaleza o la vida cotidiana que arresta la atención del oyente por su viveza o extrañeza y deja la mente con suficiente duda acerca de su aplicación específica para provocarla al pensamiento activo.”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Las par</a:t>
            </a:r>
            <a:r>
              <a:rPr lang="es-ES_tradnl" altLang="ja-JP">
                <a:cs typeface="ＭＳ Ｐゴシック" charset="0"/>
              </a:rPr>
              <a:t>ábolas - ¿Qué son?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Hay dos extremos de interpretación: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Elaboración extrema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Simplificación extrema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>
                <a:cs typeface="ＭＳ Ｐゴシック" charset="0"/>
              </a:rPr>
              <a:t>La elaboración extrema asigna significados espirituales a muchos aspectos de la parábola.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Este tipo de interpretación alegórica era común entre los padres como Ireneo, Clemente de Alejandría, Orígenes, Juan Crisóstomo, Ambrosio y Agustín.</a:t>
            </a: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2"/>
            </a:pPr>
            <a:r>
              <a:rPr lang="es-ES_tradnl" altLang="ja-JP" sz="2400">
                <a:cs typeface="ＭＳ Ｐゴシック" charset="0"/>
              </a:rPr>
              <a:t>Un ejemplo famoso es la interpretación de Agustín del la parábola del buen samaritano en </a:t>
            </a:r>
            <a:r>
              <a:rPr lang="es-ES_tradnl" sz="2400" i="1"/>
              <a:t>Quaestiones Evangeliorum</a:t>
            </a:r>
            <a:r>
              <a:rPr lang="es-ES_tradnl" sz="2400"/>
              <a:t> 2.19, que identifica: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El viajero con Ad</a:t>
            </a:r>
            <a:r>
              <a:rPr lang="es-ES_tradnl" altLang="ja-JP" sz="2000">
                <a:cs typeface="ＭＳ Ｐゴシック" charset="0"/>
              </a:rPr>
              <a:t>á</a:t>
            </a:r>
            <a:r>
              <a:rPr lang="es-ES_tradnl" altLang="ja-JP" sz="2000"/>
              <a:t>n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Jerusal</a:t>
            </a:r>
            <a:r>
              <a:rPr lang="es-ES_tradnl" altLang="ja-JP" sz="2000">
                <a:cs typeface="ＭＳ Ｐゴシック" charset="0"/>
              </a:rPr>
              <a:t>én con el estado de bendición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Jericó con mortalidad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Los ladrones con el diablo y sus ángeles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robo con quitarle su inmortalidad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La golpiza con convencerle a pecar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Su estado como medio-muerto con su capacidad de conocer a Dios pero opresión por el pecado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El sacerdote y el levita con el sacerdocio del AT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El Samaritano con Jes</a:t>
            </a:r>
            <a:r>
              <a:rPr lang="es-ES_tradnl" altLang="ja-JP" sz="2000">
                <a:cs typeface="ＭＳ Ｐゴシック" charset="0"/>
              </a:rPr>
              <a:t>ús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Las vendas con el restringimiento del pecado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El aceite con la esperanza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/>
              <a:t>El vino con la exhortaci</a:t>
            </a:r>
            <a:r>
              <a:rPr lang="es-ES_tradnl" altLang="ja-JP" sz="2000">
                <a:cs typeface="ＭＳ Ｐゴシック" charset="0"/>
              </a:rPr>
              <a:t>ón de trabajar con fervor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animal con la carne humana de la encarnación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montar el animal con creencia en la encarnación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La posada con la iglesia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mañana con el tiempo después de la resurrección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Las dos monedas con los dos mandamientos de amor o con la vida actual y la vida eterna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El dueño de la posada con el apóstol Pablo</a:t>
            </a:r>
          </a:p>
          <a:p>
            <a:pPr marL="1371600" lvl="2" indent="-4572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000">
                <a:cs typeface="ＭＳ Ｐゴシック" charset="0"/>
              </a:rPr>
              <a:t>La promesa de pagar todo con el consejo de quedarse célibe o su propósito de predicar el evangelio gratuitamente</a:t>
            </a:r>
            <a:endParaRPr lang="es-ES_tradnl" altLang="ja-JP" sz="2000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El otro extremo es la simplificaci</a:t>
            </a:r>
            <a:r>
              <a:rPr lang="es-ES_tradnl" altLang="ja-JP" sz="2800">
                <a:cs typeface="ＭＳ Ｐゴシック" charset="0"/>
              </a:rPr>
              <a:t>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reacción contra la alegorización, algunos insisten en que la parábola tiene un solo punto.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</a:t>
            </a:r>
            <a:r>
              <a:rPr lang="es-ES_tradnl" altLang="ja-JP" sz="2400"/>
              <a:t>problema con esta perspectiva es que no es suficientemente flexible para apreciar una par</a:t>
            </a:r>
            <a:r>
              <a:rPr lang="es-ES_tradnl" altLang="ja-JP" sz="2400">
                <a:cs typeface="ＭＳ Ｐゴシック" charset="0"/>
              </a:rPr>
              <a:t>ábola compleja como la del sembrador.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Es mejor contemplar una gama desde el símil más sencillo hasta la parábola más compleja.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A veces es difícil decidir si un elemento de una parábola tiene un significado </a:t>
            </a:r>
            <a:r>
              <a:rPr lang="es-ES_tradnl" altLang="ja-JP" sz="2800"/>
              <a:t>aparte o si solamente agrega vivacidad a la narrativa.</a:t>
            </a:r>
            <a:endParaRPr lang="es-ES_tradnl" altLang="ja-JP" sz="2800">
              <a:cs typeface="ＭＳ Ｐゴシック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Por ejemplo, ¿qué función tienen las aves en la parábola de la semilla de mostaza?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Algunos han alegorizado muchos elementos de la parábola e identificado el árbol con la iglesia y las aves con los creyentes (Ireneo).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Otros han identificado las aves con la maldad que invade la iglesia.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no hay nada en la parábola para indicar que las aves representan algo bueno o malo.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Las aves son un detalle que enfatiza el punto principal de la parábola: el crecimiento de algo muy pequeño en algo muy grande.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Podríamos decir que aquí hay un punto principal.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lang="es-ES_tradnl" altLang="ja-JP" sz="2800">
                <a:cs typeface="ＭＳ Ｐゴシック" charset="0"/>
              </a:rPr>
              <a:t>Un ejemplo más complejo es la parábola del sembrador.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Jesús asignó significados a varios elementos de la parábola: el sembrador, la semilla, las cuatro tierras, los cuatro resultados, las espinas, las aves y el sol.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Esta parábola es más como una alegoría.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Al mismo tiempo, Jesús no explicó qué significa el fruto sino repitió la metáfora aun en su explicación.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¿Hay significados específicos de los números 30, 60 y 100?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Probablemente son detalles que enfatizan lo abundante del fruto que produce la buena tierra, reconociendo que hay diferencias aun entre buenas tierras.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Las par</a:t>
            </a:r>
            <a:r>
              <a:rPr lang="es-ES_tradnl" altLang="ja-JP" sz="4000">
                <a:cs typeface="ＭＳ Ｐゴシック" charset="0"/>
              </a:rPr>
              <a:t>ábolas - ¿Cómo leerlas?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2979</TotalTime>
  <Words>1832</Words>
  <Application>Microsoft Macintosh PowerPoint</Application>
  <PresentationFormat>Presentación en pantalla (4:3)</PresentationFormat>
  <Paragraphs>162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ＭＳ Ｐゴシック</vt:lpstr>
      <vt:lpstr>Wingdings</vt:lpstr>
      <vt:lpstr>Osaka</vt:lpstr>
      <vt:lpstr>Times</vt:lpstr>
      <vt:lpstr>Blank Presentation</vt:lpstr>
      <vt:lpstr>Pptssem</vt:lpstr>
      <vt:lpstr>Temas Especiales</vt:lpstr>
      <vt:lpstr>Las parábolas - ¿Qué son?</vt:lpstr>
      <vt:lpstr>Las parábolas - ¿Qué son?</vt:lpstr>
      <vt:lpstr>Las parábolas - ¿Cómo leerlas?</vt:lpstr>
      <vt:lpstr>Las parábolas - ¿Cómo leerlas?</vt:lpstr>
      <vt:lpstr>Las parábolas - ¿Cómo leerlas?</vt:lpstr>
      <vt:lpstr>Las parábolas - ¿Cómo leerlas?</vt:lpstr>
      <vt:lpstr>Las parábolas - ¿Cómo leerlas?</vt:lpstr>
      <vt:lpstr>Las parábolas - ¿Cómo leerlas?</vt:lpstr>
      <vt:lpstr>Las parábolas - ¿Cómo leerlas?</vt:lpstr>
      <vt:lpstr>Las parábolas - algunos principios</vt:lpstr>
      <vt:lpstr>Las parábolas - ¿Cómo funcionan?</vt:lpstr>
      <vt:lpstr>Las parábolas - ¿Cómo predicarlas?</vt:lpstr>
      <vt:lpstr>Las parábolas - ¿Cómo predicarlas?</vt:lpstr>
      <vt:lpstr>Los milagros - ¿Qué son?</vt:lpstr>
      <vt:lpstr>Los milagros - ¿Qué son?</vt:lpstr>
      <vt:lpstr>Los milagros - ¿Cómo funcionan?</vt:lpstr>
      <vt:lpstr>Los milagros - ¿Cómo leerlos?</vt:lpstr>
      <vt:lpstr>Los milagros - algunos principios</vt:lpstr>
      <vt:lpstr>Los milagros - ¿Cómo predicarlos?</vt:lpstr>
      <vt:lpstr>Trabajos Próximos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372</cp:revision>
  <dcterms:created xsi:type="dcterms:W3CDTF">2010-01-07T00:19:26Z</dcterms:created>
  <dcterms:modified xsi:type="dcterms:W3CDTF">2012-10-03T18:24:30Z</dcterms:modified>
</cp:coreProperties>
</file>