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notesMasterIdLst>
    <p:notesMasterId r:id="rId28"/>
  </p:notesMasterIdLst>
  <p:sldIdLst>
    <p:sldId id="262" r:id="rId3"/>
    <p:sldId id="256" r:id="rId4"/>
    <p:sldId id="257" r:id="rId5"/>
    <p:sldId id="286" r:id="rId6"/>
    <p:sldId id="287" r:id="rId7"/>
    <p:sldId id="258" r:id="rId8"/>
    <p:sldId id="261" r:id="rId9"/>
    <p:sldId id="288" r:id="rId10"/>
    <p:sldId id="263" r:id="rId11"/>
    <p:sldId id="289" r:id="rId12"/>
    <p:sldId id="290" r:id="rId13"/>
    <p:sldId id="291" r:id="rId14"/>
    <p:sldId id="292" r:id="rId15"/>
    <p:sldId id="264" r:id="rId16"/>
    <p:sldId id="293" r:id="rId17"/>
    <p:sldId id="294" r:id="rId18"/>
    <p:sldId id="295" r:id="rId19"/>
    <p:sldId id="277" r:id="rId20"/>
    <p:sldId id="270" r:id="rId21"/>
    <p:sldId id="296" r:id="rId22"/>
    <p:sldId id="297" r:id="rId23"/>
    <p:sldId id="298" r:id="rId24"/>
    <p:sldId id="299" r:id="rId25"/>
    <p:sldId id="300" r:id="rId26"/>
    <p:sldId id="301" r:id="rId27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-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40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8E48EB-12E9-634C-9B68-BD63D2765C73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765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A1F53-A040-8649-85E9-2BEDA263E2FD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07F74-9262-9349-A374-323C0B53FF4A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93A1F-B654-CE46-8BB7-05FBE8C39E78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506BC-AB83-924E-86FF-4A5461191113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7817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B0539-FEE1-9549-B813-F164EE4EA1C4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F154B-0727-FA42-9E82-FB40B84D079E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6DEFB-302E-C042-B08C-9B0F1C8BD4F2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DBAD9-4399-D147-A129-DD2FB05A0446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18432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DDEED-801C-824A-9928-E5D954814E79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8637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6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BE1BF-D147-CB42-B3EA-4B9BE6133E0C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2257C-5BCC-E84A-96F7-DEC715ACD5D8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99AA7-B8ED-8742-9894-A253BC6A39B7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4D176-4E86-CF4A-BA58-3B54102946E5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7EA25-D4F3-7740-9563-417B4EB5F391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1996-F200-F045-87B2-ED70E2D5A90C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BEFA2-AD52-3A4F-A24D-E3FEAE778DE9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E5606-6374-5148-8A16-A16CFAA98F1F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425B0-2E76-234E-B84E-F7E0DCCE4035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B5317-114C-0643-B788-7222167322FE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CEC8F-476D-A14C-AAEA-D5F8A805B38A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6793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6F65A-FDFF-3B45-89BD-97016BB4B38E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B21FD-44F3-0844-9865-E891C6CD930B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B7000-E6BA-E442-A89A-EEF2172FF7C4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8FB13-10D3-924D-8ED9-571B33D82AE3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6E7A2-C973-844B-9BFD-DC785656FC24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6DD23A-0169-0244-A4B9-9C0699DC459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A162-9F8C-9F49-AF73-88122435F82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7A51C-2929-EB40-BD95-557EC52FF51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27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16A93-F130-D649-9713-5137107ECF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E7F8AC-99DA-D84A-91E2-3ED1D2EBE11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07F8-3F45-0546-8C54-1CA624FE083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4D3A-B928-614B-A25F-A0AE55C3E2F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5811-9144-8C4D-AACC-26F89F5565A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0B36-6D76-6645-99EE-346A591F3D0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DACA-95FC-F54E-B7AA-4E0BF696B2B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93252-DF2E-0142-92C3-A20270F1690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C1F1C-65E7-254F-938D-C83A9073608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65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CF85A6-89BA-784E-A0FA-D853CA41511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866-E94E-8B43-85F1-9D6807F7C9E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922A-F273-DA4E-8371-F171522B8A7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35BF-EEBA-964F-9A59-6E2731FC1AD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0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02266-12F7-1446-9308-4A595D85ED6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6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F1176-08F4-C041-9EDF-DACF11CE735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D2F2B-CFED-B44F-9175-5C2EC445D19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EFE0E-4DEE-C74C-ADD8-88909B5ACCC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6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B8DD8-B435-704D-91FD-B26C1532935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E8C3-14F0-834C-B3A3-C14F5E77F8A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5C68C30F-3F7F-3546-BF26-59500C735406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58D1C82-A824-8540-B465-B346B55ACD5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u="sng"/>
              <a:t>Recursos principales</a:t>
            </a:r>
          </a:p>
          <a:p>
            <a:r>
              <a:rPr lang="es-ES_tradnl" i="1"/>
              <a:t>Introducci</a:t>
            </a:r>
            <a:r>
              <a:rPr lang="es-ES_tradnl" altLang="ja-JP" i="1">
                <a:cs typeface="ＭＳ Ｐゴシック" charset="0"/>
              </a:rPr>
              <a:t>ón al Nuevo Testamento</a:t>
            </a:r>
            <a:r>
              <a:rPr lang="es-ES_tradnl" altLang="ja-JP">
                <a:cs typeface="ＭＳ Ｐゴシック" charset="0"/>
              </a:rPr>
              <a:t> por Everett Harrison</a:t>
            </a:r>
          </a:p>
          <a:p>
            <a:r>
              <a:rPr lang="es-ES_tradnl" altLang="ja-JP" i="1">
                <a:cs typeface="ＭＳ Ｐゴシック" charset="0"/>
              </a:rPr>
              <a:t>New Testament Introduction</a:t>
            </a:r>
            <a:r>
              <a:rPr lang="es-ES_tradnl" altLang="ja-JP">
                <a:cs typeface="ＭＳ Ｐゴシック" charset="0"/>
              </a:rPr>
              <a:t> por Donald Guthrie</a:t>
            </a:r>
          </a:p>
          <a:p>
            <a:r>
              <a:rPr lang="es-ES_tradnl" altLang="ja-JP">
                <a:cs typeface="ＭＳ Ｐゴシック" charset="0"/>
              </a:rPr>
              <a:t>Apuntes tomados en un curso dado por Moisés Silva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El Evangelio seg</a:t>
            </a:r>
            <a:r>
              <a:rPr lang="es-ES_tradnl" altLang="ja-JP">
                <a:cs typeface="ＭＳ Ｐゴシック" charset="0"/>
              </a:rPr>
              <a:t>ún Juan</a:t>
            </a:r>
            <a:endParaRPr lang="es-ES_tradnl"/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990600" lvl="1" indent="-533400">
              <a:buFont typeface="Arial" charset="0"/>
              <a:buAutoNum type="alphaLcParenR" startAt="3"/>
            </a:pPr>
            <a:r>
              <a:rPr lang="es-ES_tradnl" altLang="ja-JP">
                <a:cs typeface="ＭＳ Ｐゴシック" charset="0"/>
              </a:rPr>
              <a:t>La diferencia entre los tiempos no es muy grande, pero el aorista enfatizaría la conversión a la fe y el presente enfatizaría la continuación en la fe.</a:t>
            </a:r>
          </a:p>
          <a:p>
            <a:pPr marL="990600" lvl="1" indent="-533400">
              <a:buFont typeface="Arial" charset="0"/>
              <a:buAutoNum type="alphaLcParenR" startAt="3"/>
            </a:pPr>
            <a:r>
              <a:rPr lang="es-ES_tradnl" altLang="ja-JP">
                <a:cs typeface="ＭＳ Ｐゴシック" charset="0"/>
              </a:rPr>
              <a:t>Es decir, el propósito fue para evangelizar o confirmar en la fe.</a:t>
            </a:r>
          </a:p>
          <a:p>
            <a:pPr marL="990600" lvl="1" indent="-533400">
              <a:buFont typeface="Arial" charset="0"/>
              <a:buAutoNum type="alphaLcParenR" startAt="3"/>
            </a:pPr>
            <a:r>
              <a:rPr lang="es-ES_tradnl" altLang="ja-JP">
                <a:cs typeface="ＭＳ Ｐゴシック" charset="0"/>
              </a:rPr>
              <a:t>Como haya sido el tiempo, estos dos propósitos se complementan y no se contradicen.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Prop</a:t>
            </a:r>
            <a:r>
              <a:rPr lang="es-ES_tradnl" altLang="ja-JP" sz="4800">
                <a:cs typeface="ＭＳ Ｐゴシック" charset="0"/>
              </a:rPr>
              <a:t>ósito</a:t>
            </a:r>
            <a:endParaRPr lang="es-ES_tradnl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Juan quería promover una fe específica en Jesús como Mesías e Hijo de Dios.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 Mateo enfatizó que Jesús es el Mesías y Marcos que es el Hijo de Dios, Juan enfatizó los dos oficios.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Además, enfatizó uno de sus temas principales que es la vida eterna en Jesús.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Prop</a:t>
            </a:r>
            <a:r>
              <a:rPr lang="es-ES_tradnl" altLang="ja-JP" sz="4800">
                <a:cs typeface="ＭＳ Ｐゴシック" charset="0"/>
              </a:rPr>
              <a:t>ósito</a:t>
            </a:r>
            <a:endParaRPr lang="es-ES_tradnl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Ha habido muchas otros propósitos propuestos: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Complementar a los sinópticos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Suplantar a los sinópticos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Polémica contra los judíos incrédulos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Polémica contra el gnosticismo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Presentación de un cristianismo helenista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Corregir una secta de seguidores de Juan el bautista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Corregir errores en la iglesia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Corregir la escatología de la iglesia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Prop</a:t>
            </a:r>
            <a:r>
              <a:rPr lang="es-ES_tradnl" altLang="ja-JP" sz="4800">
                <a:cs typeface="ＭＳ Ｐゴシック" charset="0"/>
              </a:rPr>
              <a:t>ósito</a:t>
            </a:r>
            <a:endParaRPr lang="es-ES_tradnl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>
                <a:cs typeface="ＭＳ Ｐゴシック" charset="0"/>
              </a:rPr>
              <a:t>Algunos de estos pueden tener algo de mérito, pero el propósito anunciado por el autor tienen que tomar precedencia sobre todos los otros.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Prop</a:t>
            </a:r>
            <a:r>
              <a:rPr lang="es-ES_tradnl" altLang="ja-JP" sz="4800">
                <a:cs typeface="ＭＳ Ｐゴシック" charset="0"/>
              </a:rPr>
              <a:t>ósito</a:t>
            </a:r>
            <a:endParaRPr lang="es-ES_tradnl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cuatro posibilidades: complemento, independencia, interpretación o sustituto.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Según Eusebio, Clemente de Alejandría escribió: “Finalmente, Juan, percibiendo que los hechos corporales (o externos) habían sido expuestos en (otros) evangelios, instado por sus discípulos y con la inspiración del Espíritu Santo, compuso un evangelio espiritual”.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Esta cita indica que Juan conocía los otros evangelios y escribió el suyo para complementarlos.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</a:t>
            </a:r>
            <a:r>
              <a:rPr lang="es-ES_tradnl" altLang="ja-JP">
                <a:cs typeface="ＭＳ Ｐゴシック" charset="0"/>
              </a:rPr>
              <a:t>ón con los Sinópticos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Los factores que deben tomarse en cuenta son: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Similitudes entre algunos hechos relatados por Juan y los sinópticos pero usando lenguaje muy distinto: Juan el Bautista, llamamiento de los discípulos, alimentación de los 5000, el viaje en el mar, la confesión de Pedro, la entrada triunfal, la última cena, partes de la pasión.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Omisiones: el nacimiento virginal, el bautismo, la tentación, la transfiguración, la sanidad de leprosos o demoníacos, las parábolas, la institución de la cena del Señor, la agonía en Getsemaní, el grito de abandono en la cruz, la ascensión.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</a:t>
            </a:r>
            <a:r>
              <a:rPr lang="es-ES_tradnl" altLang="ja-JP">
                <a:cs typeface="ＭＳ Ｐゴシック" charset="0"/>
              </a:rPr>
              <a:t>ón con los Sinópticos</a:t>
            </a:r>
            <a:endParaRPr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Adiciones importantes: el ministerio temprano en Judea, el milagro en Caná, los encuentros entre Jesús y Nicodemo y la mujer samaritana, la sanidad del cojo y el invidente en Jerusalén, la resurrección de Lázaro, el lavamiento de los pies de los discípulos, los discursos de despedida, partes de la pasión.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Diferencias en la presentación: menos narración y más discurso, Jesús como rabí judío en lugar de predicador popular.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Diferencias en la historia y el orden cronológico: la limpieza del templo, la duración del ministerio de Jesús, la fecha de la última cena y la crucifixión.</a:t>
            </a:r>
          </a:p>
        </p:txBody>
      </p:sp>
      <p:sp>
        <p:nvSpPr>
          <p:cNvPr id="183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</a:t>
            </a:r>
            <a:r>
              <a:rPr lang="es-ES_tradnl" altLang="ja-JP">
                <a:cs typeface="ＭＳ Ｐゴシック" charset="0"/>
              </a:rPr>
              <a:t>ón con los Sinópticos</a:t>
            </a:r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Algunos de estos factores son más fáciles que explicar que otros.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Ha habido muchísimo debate erudito sobre como explicar estas diferencias.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Sin embargo, nada requiere un rechazo de la perspectiva de Clemente de que Juan es un complemento de los sinópticos.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Si Mateo enfatizó el cumplimiento de la profecía, Marcos la deidad de Jesús como Hijo de Dios y Lucas el Espíritu, Juan enfatizó todo esto en una síntesis teológica.</a:t>
            </a:r>
          </a:p>
        </p:txBody>
      </p:sp>
      <p:sp>
        <p:nvSpPr>
          <p:cNvPr id="185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</a:t>
            </a:r>
            <a:r>
              <a:rPr lang="es-ES_tradnl" altLang="ja-JP">
                <a:cs typeface="ＭＳ Ｐゴシック" charset="0"/>
              </a:rPr>
              <a:t>ón con los Sinópticos</a:t>
            </a:r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Introducción (1)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Prólogo (1:1-18)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Testimonio (1:19-51)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Jesús revela su gloria al mundo (2-12)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El orden nuevo (2-4)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El dador de la vida (5-8)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La incredulidad del mundo (9-12)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Jesús revela su gloria a sus discípulos (13-20)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La última noche (13-17)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La pasión (18-19)</a:t>
            </a:r>
          </a:p>
          <a:p>
            <a:pPr marL="1168400" lvl="1" indent="-7112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La fe de los discípulos (20)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Epílogo (21)</a:t>
            </a:r>
            <a:endParaRPr lang="es-ES_tradnl" altLang="ja-JP" sz="2800">
              <a:cs typeface="ＭＳ Ｐゴシック" charset="0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 seg</a:t>
            </a:r>
            <a:r>
              <a:rPr lang="es-ES_tradnl" altLang="ja-JP">
                <a:cs typeface="ＭＳ Ｐゴシック" charset="0"/>
              </a:rPr>
              <a:t>ún Moisés Silva</a:t>
            </a:r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Continuidad entre el Antiguo Testamento y Jesús como el cumplimiento de él: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Jesús es el Cordero de Dios - 1:29.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Todo el AT habla de Jesús - 5:39.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creyeran a Moisés, creerían a Jesús - 5:45-47.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maná anticipó a Jesús como el pan de vida - 6.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venida del Espíritu cumplió la escritura - 7:38.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imagen del pastor en Ezequiel 34 anticipó al Buen Pastor - 10.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entrada triunfal cumplió la profecía - 12:14.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Isaías (38, 39) anticipó la incredulidad de los judíos.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no romper las piernas de Jesús cumplió la escritura - 19:36.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Autor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Origen</a:t>
            </a:r>
            <a:r>
              <a:rPr lang="es-ES_tradnl"/>
              <a:t> 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Fecha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Propósito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Relación con los sinópticos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Estructura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Características especiales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Asuntos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Juan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1035050" lvl="1" indent="-577850">
              <a:lnSpc>
                <a:spcPct val="90000"/>
              </a:lnSpc>
              <a:buFont typeface="Arial" charset="0"/>
              <a:buAutoNum type="romanLcParenR"/>
            </a:pPr>
            <a:r>
              <a:rPr lang="es-ES_tradnl" altLang="ja-JP" sz="2400">
                <a:cs typeface="ＭＳ Ｐゴシック" charset="0"/>
              </a:rPr>
              <a:t>Abraham se regocijó al ver el día de Jesús - 8:56.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La visión de Jacob se cumplió en Jesús - 1:50-51.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La serpiente en el desierto anticipó la crucifixión de Jesús - 3:14-15.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Jesús citó a Moisés para apoyar su uso del sábado - 7:22.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Isaías vio la gloria de Jesús y habló acerca de él - 12:41.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Isaías profetizó el ministerio de Juan el Bautista - 1:23.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Jesús citó el AT en algunas de sus controversias - 10:34.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lang="es-ES_tradnl" altLang="ja-JP" sz="2400">
                <a:cs typeface="ＭＳ Ｐゴシック" charset="0"/>
              </a:rPr>
              <a:t>La salvación viene de los judíos - 4:22.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Discontinuidad entre el Antiguo Testamento como anticipo y Jesús como cumplimiento: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ley vino por medio de Moisés, pero la gracia y paz por medio de Jesús - 1:17.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vino nuevo del evangelio es mejor que el agua de purificación de los judíos - 2:1-12.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cuerpo de Jesús es el reemplazo del templo - 2:19.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que comieron el maná eventualmente murieron, pero el pan de vida satisface eternalmente - 6:48-51.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Espíritu todavía no había sido dado antes de la glorificación de Jesús - 7:39.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Énfasis en el Espíritu Santo: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que nacer del Espíritu - 3.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que adorar a Dios en Espíritu - 4:24.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Espíritu es dado después de la glorificación de Jesús - 7:39.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el discurso final en los capítulos 16-17, el Espíritu estaría en lugar de Jesús, morando en los creyentes, enseñándoles, recordándoles de las palabras de Jesús, convenciendo el mundo y guiando su pueblo en toda la verdad.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Del lado de Jesús, fluyó agua, asociada con el Espíritu en el discurso con Nicodemo - 19:34.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Jesús resucitado sopló sobre sus discípulos y les dio el Espíritu - 20:22.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Algunos grandes temas: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Luz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Vida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Amor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Verdad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Morada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Incredulidad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“Yo soy”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gloria de Dios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Falta de movimiento a causa del alto porcentaje de material discursivo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Retrato de Jesús: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palabras de Jesús suenan como los relatos de Juan.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relación filial de Jesús con Dios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Detalles que revelan la humanidad de Jesús (cansado, triste, llorando, lavando pies, etc.)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Mesías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Rabí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Logos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Cordero de Dios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334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Lenguaje muy sencillo y vocabulario limitado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Pensamiento profundo</a:t>
            </a:r>
          </a:p>
          <a:p>
            <a:pPr marL="609600" indent="-609600">
              <a:buFont typeface="Arial" charset="0"/>
              <a:buAutoNum type="arabicPeriod" startAt="7"/>
            </a:pPr>
            <a:endParaRPr lang="es-ES_tradnl" altLang="ja-JP" sz="280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Por lo tanto, es el primer libro que damos a los no creyentes o a los nuevos y el evangelio que más ha intrigado a los eruditos.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autor se identificó como un testigo ocular (1:14; 19:35) y como el discípulo amado por Jesús, el cual estaba sentado al lado de Jesús en la última cena (21:20-24).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autor exhibió conocimiento de costumbres judías, de la historia judía, de la geografía de Judea y Jerusalén y de pequeños detalles de los eventos relatados.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 - Evidencia Interna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El discípulo amado fue parte del grupo mencionado en 21:2: Pedro, Tomás, Natanael, los hijos de Zebedeo y otros dos.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El discípulo amado estuvo presente en la crucifixión - 19:26.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En todo el capítulo 21, estaba en asociación cercana con Pedro.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Nunca se menciona a Juan por nombre.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 - Evidencia Interna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Ireneo identificó al apóstol Juan como el autor y lo ubicó en Éfeso, donde quedó hasta el tiempo del emperador Trajano (98-117).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Eusebio agregó que Ireneo aprendió la identidad del autor de Policarpo, quien la aprendió de los apóstoles.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niño, Ireneo conoció a Policarpo, quien conocía a Juan personalmente.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Después de Ireneo, todos (Tertuliano, Clemente de Alejandría, Orígenes) aceptaron que el apóstol Juan fue el autor.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hay otro candidato con mucho apoyo.</a:t>
            </a:r>
          </a:p>
        </p:txBody>
      </p:sp>
      <p:sp>
        <p:nvSpPr>
          <p:cNvPr id="168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 - Evidencia Externa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Éfeso es el candidato más fuerte por el testimonio de Ireneo y la asociación de Juan con esa ciudad.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Algunos proponen a Alejandría por el uso del evangelio por los gnósticos egipcios, por el papiro descubierto allí y por una supuesta dependencia del filósofo judío helenista Filón.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Algunos apoyan a Antioquía por las alusiones en Ignacio al pensamiento y el lenguaje de Juan.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Origen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 habido propuestas entre antes del año 70 hasta 170.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1935, se descubrió en Egipto un fragmento de un papiro, con dos versículos de Juan 18 a un lado y dos al otro lado.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expertos han fechado este fragmento en más o menos 125, haciéndolo el manuscrito más antiguo del Nuevo Testamento.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 Juan fue escrito en Éfeso, tenía que haber estado circulando durante un tiempo para llegar hasta Egipto.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Una fecha razonable sería alrededor de 90.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Fecha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2" name="Picture 4" descr="P52_rect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9688" y="1752600"/>
            <a:ext cx="3003550" cy="4724400"/>
          </a:xfrm>
        </p:spPr>
      </p:pic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Papiro 52</a:t>
            </a:r>
          </a:p>
        </p:txBody>
      </p:sp>
      <p:pic>
        <p:nvPicPr>
          <p:cNvPr id="171013" name="Picture 5" descr="P52_vers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310038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evangelista declaró su propósito: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Pero éstas cosas se han escrito para que creáis que Jesús es el Cristo, el Hijo de Dios; y para que al creer, tengáis vida en su nombre</a:t>
            </a:r>
            <a:r>
              <a:rPr lang="ja-JP" altLang="es-ES_tradnl">
                <a:latin typeface="Arial"/>
              </a:rPr>
              <a:t>”</a:t>
            </a:r>
            <a:r>
              <a:rPr lang="es-ES_tradnl"/>
              <a:t> - 20:31 LBA.</a:t>
            </a:r>
            <a:endParaRPr lang="es-ES_tradnl" altLang="ja-JP">
              <a:cs typeface="ＭＳ Ｐゴシック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Hay un variante textual que depende de una sigma.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 tiene la sigma, </a:t>
            </a:r>
            <a:r>
              <a:rPr lang="es-ES_tradnl" altLang="ja-JP">
                <a:latin typeface="Symbol" charset="0"/>
                <a:cs typeface="ＭＳ Ｐゴシック" charset="0"/>
                <a:sym typeface="Symbol" charset="0"/>
              </a:rPr>
              <a:t></a:t>
            </a:r>
            <a:r>
              <a:rPr lang="es-ES_tradnl" altLang="ja-JP">
                <a:cs typeface="ＭＳ Ｐゴシック" charset="0"/>
              </a:rPr>
              <a:t> es aorista.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 no tiene la sigma </a:t>
            </a:r>
            <a:r>
              <a:rPr lang="es-ES_tradnl" altLang="ja-JP">
                <a:latin typeface="Symbol" charset="0"/>
                <a:cs typeface="ＭＳ Ｐゴシック" charset="0"/>
                <a:sym typeface="Symbol" charset="0"/>
              </a:rPr>
              <a:t></a:t>
            </a:r>
            <a:r>
              <a:rPr lang="es-ES_tradnl" altLang="ja-JP">
                <a:cs typeface="ＭＳ Ｐゴシック" charset="0"/>
              </a:rPr>
              <a:t> es presente.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Prop</a:t>
            </a:r>
            <a:r>
              <a:rPr lang="es-ES_tradnl" altLang="ja-JP" sz="4800">
                <a:cs typeface="ＭＳ Ｐゴシック" charset="0"/>
              </a:rPr>
              <a:t>ósito</a:t>
            </a:r>
            <a:endParaRPr lang="es-ES_tradnl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2476</TotalTime>
  <Words>1857</Words>
  <Application>Microsoft Macintosh PowerPoint</Application>
  <PresentationFormat>Presentación en pantalla (4:3)</PresentationFormat>
  <Paragraphs>181</Paragraphs>
  <Slides>25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Arial</vt:lpstr>
      <vt:lpstr>ＭＳ Ｐゴシック</vt:lpstr>
      <vt:lpstr>Wingdings</vt:lpstr>
      <vt:lpstr>Osaka</vt:lpstr>
      <vt:lpstr>Times</vt:lpstr>
      <vt:lpstr>Symbol</vt:lpstr>
      <vt:lpstr>Blank Presentation</vt:lpstr>
      <vt:lpstr>Pptssem</vt:lpstr>
      <vt:lpstr>El Evangelio según Juan</vt:lpstr>
      <vt:lpstr>Juan</vt:lpstr>
      <vt:lpstr>El Autor - Evidencia Interna</vt:lpstr>
      <vt:lpstr>El Autor - Evidencia Interna</vt:lpstr>
      <vt:lpstr>El Autor - Evidencia Externa</vt:lpstr>
      <vt:lpstr>El Origen</vt:lpstr>
      <vt:lpstr>Fecha</vt:lpstr>
      <vt:lpstr>Papiro 52</vt:lpstr>
      <vt:lpstr>Propósito</vt:lpstr>
      <vt:lpstr>Propósito</vt:lpstr>
      <vt:lpstr>Propósito</vt:lpstr>
      <vt:lpstr>Propósito</vt:lpstr>
      <vt:lpstr>Propósito</vt:lpstr>
      <vt:lpstr>Relación con los Sinópticos</vt:lpstr>
      <vt:lpstr>Relación con los Sinópticos</vt:lpstr>
      <vt:lpstr>Relación con los Sinópticos</vt:lpstr>
      <vt:lpstr>Relación con los Sinópticos</vt:lpstr>
      <vt:lpstr>Estructura según Moisés Silva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287</cp:revision>
  <dcterms:created xsi:type="dcterms:W3CDTF">2010-01-07T00:19:26Z</dcterms:created>
  <dcterms:modified xsi:type="dcterms:W3CDTF">2012-10-03T18:17:57Z</dcterms:modified>
</cp:coreProperties>
</file>