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7" r:id="rId2"/>
    <p:sldId id="258" r:id="rId3"/>
    <p:sldId id="268" r:id="rId4"/>
    <p:sldId id="269" r:id="rId5"/>
    <p:sldId id="259" r:id="rId6"/>
    <p:sldId id="270" r:id="rId7"/>
    <p:sldId id="271" r:id="rId8"/>
    <p:sldId id="260" r:id="rId9"/>
    <p:sldId id="272" r:id="rId10"/>
    <p:sldId id="273" r:id="rId11"/>
    <p:sldId id="275" r:id="rId12"/>
    <p:sldId id="274" r:id="rId1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3C50D7-19EE-564F-8125-A5D4FCC9D846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5992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4903A-8E37-8540-B064-E529752D9541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E51B4-3059-2142-B0BA-F79700C2750C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3C9D6-C101-FB4D-8261-6D9BC82F65A3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DD9EA-8FE4-DC48-A023-2B91E5F39B79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241DA-52CA-F84D-A23D-A3E227B78FC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60659-A793-8D47-9595-F8FBEA25A4F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6C98E-2384-834F-A07A-EB5BEB49D55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158ED-4EE9-504D-8837-9DC13E82D8A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EC5AF-D2C1-1A46-841A-300E9D7C81A0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A9F82-0D0A-8848-9604-9EFCE98DD1C6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4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1D930-E57A-3A4A-9B04-53CB0B042428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ED1D0-8ECB-4F4F-9629-9893FA2C4F55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B725C1-3E5C-CD4F-A5AC-818D7D19528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7E790-07C3-CE4C-9153-9151B112B19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2C4-C5A0-074C-A625-8706D90984D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920D68-3535-804C-A4DB-CBF8EAC861B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D3E5-4D10-4345-842C-ACBAFCF86A2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9DD11-F7D3-1A45-8661-7E4DC95070B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6170-2903-9941-9C55-2E0E679A1DA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13B-8E0B-A342-8D73-C399E1EEFAB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1F07-FEA3-5343-8C69-89213FD28D30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3998C3-FC21-FE41-A85C-BF6B0C876CF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24484-EFAA-434A-8CE5-C5B290022C2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F20846-F6DD-DB40-A3DE-62126F45DE8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 Deuteronomio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/>
              <a:t>La tierra y la retribuci</a:t>
            </a:r>
            <a:r>
              <a:rPr lang="es-ES_tradnl" altLang="ja-JP" sz="2400">
                <a:latin typeface="Arial"/>
                <a:cs typeface="ＭＳ Ｐゴシック" charset="0"/>
              </a:rPr>
              <a:t>ón: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Dios iba a darles la Tierra Prometida (34 veces “la tierra que el SEÑOR tu Dios te dar</a:t>
            </a:r>
            <a:r>
              <a:rPr lang="es-ES_tradnl" altLang="ja-JP" sz="2000">
                <a:latin typeface="Arial"/>
                <a:cs typeface="ＭＳ Ｐゴシック" charset="0"/>
              </a:rPr>
              <a:t>á”</a:t>
            </a:r>
            <a:r>
              <a:rPr lang="es-ES_tradnl" altLang="ja-JP" sz="2000">
                <a:cs typeface="ＭＳ Ｐゴシック" charset="0"/>
              </a:rPr>
              <a:t>).</a:t>
            </a:r>
            <a:endParaRPr lang="es-ES_tradnl" altLang="ja-JP" sz="2000"/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Para retenerla y disfrutarla, ellos ten</a:t>
            </a:r>
            <a:r>
              <a:rPr lang="es-ES_tradnl" altLang="ja-JP" sz="2000">
                <a:latin typeface="Arial"/>
                <a:cs typeface="ＭＳ Ｐゴシック" charset="0"/>
              </a:rPr>
              <a:t>ían que obedecer a Dios - 28:1-2.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Si desobedecían, sufrirían </a:t>
            </a:r>
            <a:r>
              <a:rPr lang="es-ES_tradnl" altLang="ja-JP" sz="2000">
                <a:latin typeface="Arial"/>
                <a:cs typeface="ＭＳ Ｐゴシック" charset="0"/>
              </a:rPr>
              <a:t>“</a:t>
            </a:r>
            <a:r>
              <a:rPr lang="es-ES_tradnl" altLang="ja-JP" sz="2000">
                <a:cs typeface="ＭＳ Ｐゴシック" charset="0"/>
              </a:rPr>
              <a:t>el desastre, la enfermedad, la muerte y la pérdida de la tierra</a:t>
            </a:r>
            <a:r>
              <a:rPr lang="es-ES_tradnl" altLang="ja-JP" sz="2000">
                <a:latin typeface="Arial"/>
                <a:cs typeface="ＭＳ Ｐゴシック" charset="0"/>
              </a:rPr>
              <a:t>”</a:t>
            </a:r>
            <a:r>
              <a:rPr lang="es-ES_tradnl" altLang="ja-JP" sz="2000">
                <a:cs typeface="ＭＳ Ｐゴシック" charset="0"/>
              </a:rPr>
              <a:t> (Dillard y Longman 105) - 28:15.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/>
              <a:t>El rey: Dios escoger</a:t>
            </a:r>
            <a:r>
              <a:rPr lang="es-ES_tradnl" altLang="ja-JP" sz="2400">
                <a:latin typeface="Arial"/>
                <a:cs typeface="ＭＳ Ｐゴシック" charset="0"/>
              </a:rPr>
              <a:t>ía un rey que debería seguir la ley y no multiplicar caballos, riquezas o esposas o exaltarse sobre el pueblo - 17:14-20.</a:t>
            </a:r>
            <a:endParaRPr lang="es-ES_tradnl" altLang="ja-JP" sz="2400"/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/>
              <a:t>El profeta: Dios levantar</a:t>
            </a:r>
            <a:r>
              <a:rPr lang="es-ES_tradnl" altLang="ja-JP" sz="2400">
                <a:latin typeface="Arial"/>
                <a:cs typeface="ＭＳ Ｐゴシック" charset="0"/>
              </a:rPr>
              <a:t>ía un profeta semejante a Moisés - 18:15-22.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Hay ambigüedad entre la idea de un profeta y una sucesi</a:t>
            </a:r>
            <a:r>
              <a:rPr lang="es-ES_tradnl" altLang="ja-JP" sz="2000">
                <a:latin typeface="Arial"/>
                <a:cs typeface="ＭＳ Ｐゴシック" charset="0"/>
              </a:rPr>
              <a:t>ón de profetas.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judíos anticipaban la venida de un profeta.</a:t>
            </a:r>
            <a:endParaRPr lang="es-ES_tradnl" altLang="ja-JP" sz="200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600">
                <a:cs typeface="ＭＳ Ｐゴシック" charset="0"/>
              </a:rPr>
              <a:t>Deuteronomio - Temas Principales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/>
              <a:t>Preocupaci</a:t>
            </a:r>
            <a:r>
              <a:rPr lang="es-ES_tradnl" altLang="ja-JP" sz="2400">
                <a:latin typeface="Arial"/>
                <a:cs typeface="ＭＳ Ｐゴシック" charset="0"/>
              </a:rPr>
              <a:t>ón por los necesitados: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Por los deudores - 15:1-11; 24:6, 10-13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Por los esclavos - 15:12-18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Por las mujeres de pueblos conquistados - 21:10-14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Por los reci</a:t>
            </a:r>
            <a:r>
              <a:rPr lang="es-ES_tradnl" altLang="ja-JP" sz="2000">
                <a:latin typeface="Arial"/>
                <a:cs typeface="ＭＳ Ｐゴシック" charset="0"/>
              </a:rPr>
              <a:t>én casados - 24:5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Por los empleados pobres - 24:14-15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Por el extranjero y el huérfano vulnerables - 24:17-18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Por el extranjero, huérfano o viuda pobre - 24:19-22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600">
                <a:cs typeface="ＭＳ Ｐゴシック" charset="0"/>
              </a:rPr>
              <a:t>Deuteronomio - Temas Principales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200"/>
              <a:t>Deuteronomio es uno de los cuatro libros m</a:t>
            </a:r>
            <a:r>
              <a:rPr lang="es-ES_tradnl" altLang="ja-JP" sz="2200">
                <a:latin typeface="Arial"/>
                <a:cs typeface="ＭＳ Ｐゴシック" charset="0"/>
              </a:rPr>
              <a:t>ás citados en el NT.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/>
              <a:t>La elecci</a:t>
            </a:r>
            <a:r>
              <a:rPr lang="es-ES_tradnl" altLang="ja-JP" sz="2200">
                <a:latin typeface="Arial"/>
                <a:cs typeface="ＭＳ Ｐゴシック" charset="0"/>
              </a:rPr>
              <a:t>ón de Israel es paralela a la elección de la iglesia, siendo las dos causadas por el amor de Dios y no por lo impresionante del elegido - </a:t>
            </a:r>
            <a:r>
              <a:rPr lang="es-ES_tradnl" altLang="ja-JP" sz="2200">
                <a:cs typeface="ＭＳ Ｐゴシック" charset="0"/>
              </a:rPr>
              <a:t>Dt 7:6-7 y I Cor 1:26-30.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/>
              <a:t>Jes</a:t>
            </a:r>
            <a:r>
              <a:rPr lang="es-ES_tradnl" altLang="ja-JP" sz="2200">
                <a:latin typeface="Arial"/>
                <a:cs typeface="ＭＳ Ｐゴシック" charset="0"/>
              </a:rPr>
              <a:t>ús es el profeta parecido a Moisés - Hechos 3:22; 7:37.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>
                <a:cs typeface="ＭＳ Ｐゴシック" charset="0"/>
              </a:rPr>
              <a:t>Jesús repulsó a Satanás citando Deuteronomio tres veces, siendo así el Israel fiel a todo </a:t>
            </a:r>
            <a:r>
              <a:rPr lang="es-ES_tradnl" altLang="ja-JP" sz="2200">
                <a:latin typeface="Arial"/>
                <a:cs typeface="ＭＳ Ｐゴシック" charset="0"/>
              </a:rPr>
              <a:t>“</a:t>
            </a:r>
            <a:r>
              <a:rPr lang="es-ES_tradnl" altLang="ja-JP" sz="2200">
                <a:cs typeface="ＭＳ Ｐゴシック" charset="0"/>
              </a:rPr>
              <a:t>el libro de la ley</a:t>
            </a:r>
            <a:r>
              <a:rPr lang="es-ES_tradnl" altLang="ja-JP" sz="2200">
                <a:latin typeface="Arial"/>
                <a:cs typeface="ＭＳ Ｐゴシック" charset="0"/>
              </a:rPr>
              <a:t>”</a:t>
            </a:r>
            <a:r>
              <a:rPr lang="es-ES_tradnl" altLang="ja-JP" sz="2200">
                <a:cs typeface="ＭＳ Ｐゴシック" charset="0"/>
              </a:rPr>
              <a:t> - Mat 4:1-10.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>
                <a:cs typeface="ＭＳ Ｐゴシック" charset="0"/>
              </a:rPr>
              <a:t>Jesús superó las cuestiones acerca de dónde adorar a Dios, siendo él mismo el templo de Dios entre nosotros.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200">
                <a:cs typeface="ＭＳ Ｐゴシック" charset="0"/>
              </a:rPr>
              <a:t>Así como las leyes en Deuteronomio cuidaban a los pobres, Jesús dirigió su ministerio a los necesitados.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600">
                <a:cs typeface="ＭＳ Ｐゴシック" charset="0"/>
              </a:rPr>
              <a:t>Deuteronomio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 dirty="0">
                <a:cs typeface="ＭＳ Ｐゴシック" charset="0"/>
              </a:rPr>
              <a:t>Deuteronomio se presenta como los discursos de Moisés al pueblo antes de su muerte - 1:1.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 dirty="0">
                <a:cs typeface="ＭＳ Ｐゴシック" charset="0"/>
              </a:rPr>
              <a:t>Se han dividido en tres discursos enfocados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 dirty="0">
                <a:cs typeface="ＭＳ Ｐゴシック" charset="0"/>
              </a:rPr>
              <a:t>El pasado desde Sinaí hasta </a:t>
            </a:r>
            <a:r>
              <a:rPr lang="es-ES_tradnl" altLang="ja-JP" sz="2000" dirty="0" err="1">
                <a:cs typeface="ＭＳ Ｐゴシック" charset="0"/>
              </a:rPr>
              <a:t>Moab</a:t>
            </a:r>
            <a:r>
              <a:rPr lang="es-ES_tradnl" altLang="ja-JP" sz="2000" dirty="0">
                <a:cs typeface="ＭＳ Ｐゴシック" charset="0"/>
              </a:rPr>
              <a:t> - 1-4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 dirty="0">
                <a:cs typeface="ＭＳ Ｐゴシック" charset="0"/>
              </a:rPr>
              <a:t>El futuro en la Tierra Prometida - 5-28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 dirty="0">
                <a:cs typeface="ＭＳ Ｐゴシック" charset="0"/>
              </a:rPr>
              <a:t>La renovación del pacto - 29-32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 dirty="0">
                <a:cs typeface="ＭＳ Ｐゴシック" charset="0"/>
              </a:rPr>
              <a:t>Mucho del segundo discurso es exposición del decálogo.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 dirty="0">
                <a:cs typeface="ＭＳ Ｐゴシック" charset="0"/>
              </a:rPr>
              <a:t>La exposición de la ley es más popular que en Levítico y podría considerarse como la futura constitución del pueblo en la Tierra Prometida.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 dirty="0">
                <a:cs typeface="ＭＳ Ｐゴシック" charset="0"/>
              </a:rPr>
              <a:t>Por el tiempo de la entrega de los discursos, también sirvieron como testamento y despedida de Moisés.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170646"/>
          </a:xfrm>
        </p:spPr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Hemos considerado la cuestión del autor del Pentateuco en general.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Deuteronomio se presenta como las palabras dichas y luego escritas por Moisés - 1:1; 31:9 y 24.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Además, hay varias auto-referencias a </a:t>
            </a:r>
            <a:r>
              <a:rPr lang="es-ES_tradnl" altLang="ja-JP" sz="20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000" dirty="0">
                <a:cs typeface="ＭＳ Ｐゴシック" charset="0"/>
              </a:rPr>
              <a:t>este libro de la ley</a:t>
            </a:r>
            <a:r>
              <a:rPr lang="es-ES_tradnl" altLang="ja-JP" sz="20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000" dirty="0">
                <a:cs typeface="ＭＳ Ｐゴシック" charset="0"/>
              </a:rPr>
              <a:t> - 28:58; 29:21; 30:10.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Siguiendo a Jerónimo, la escuela de </a:t>
            </a:r>
            <a:r>
              <a:rPr lang="es-ES_tradnl" altLang="ja-JP" sz="2000" dirty="0" err="1">
                <a:cs typeface="ＭＳ Ｐゴシック" charset="0"/>
              </a:rPr>
              <a:t>Wellhausen</a:t>
            </a:r>
            <a:r>
              <a:rPr lang="es-ES_tradnl" altLang="ja-JP" sz="2000" dirty="0">
                <a:cs typeface="ＭＳ Ｐゴシック" charset="0"/>
              </a:rPr>
              <a:t> identificó el libro descubierto durante el reino de Josías con Deuteronomio - 2 Reyes 22:8.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Los libros de Reyes dan evidencia de haber sido influenciados por Deuteronomio.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W. M. L. de </a:t>
            </a:r>
            <a:r>
              <a:rPr lang="es-ES_tradnl" altLang="ja-JP" sz="2000" dirty="0" err="1">
                <a:cs typeface="ＭＳ Ｐゴシック" charset="0"/>
              </a:rPr>
              <a:t>Wette</a:t>
            </a:r>
            <a:r>
              <a:rPr lang="es-ES_tradnl" altLang="ja-JP" sz="2000" dirty="0">
                <a:cs typeface="ＭＳ Ｐゴシック" charset="0"/>
              </a:rPr>
              <a:t> introdujo idea de que Deuteronomio había sido escrito precisamente para ser </a:t>
            </a:r>
            <a:r>
              <a:rPr lang="es-ES_tradnl" altLang="ja-JP" sz="2000" dirty="0">
                <a:latin typeface="Arial"/>
                <a:cs typeface="ＭＳ Ｐゴシック" charset="0"/>
              </a:rPr>
              <a:t>“</a:t>
            </a:r>
            <a:r>
              <a:rPr lang="es-ES_tradnl" altLang="ja-JP" sz="2000" dirty="0">
                <a:cs typeface="ＭＳ Ｐゴシック" charset="0"/>
              </a:rPr>
              <a:t>descubierto</a:t>
            </a:r>
            <a:r>
              <a:rPr lang="es-ES_tradnl" altLang="ja-JP" sz="2000" dirty="0">
                <a:latin typeface="Arial"/>
                <a:cs typeface="ＭＳ Ｐゴシック" charset="0"/>
              </a:rPr>
              <a:t>”</a:t>
            </a:r>
            <a:r>
              <a:rPr lang="es-ES_tradnl" altLang="ja-JP" sz="2000" dirty="0">
                <a:cs typeface="ＭＳ Ｐゴシック" charset="0"/>
              </a:rPr>
              <a:t> por </a:t>
            </a:r>
            <a:r>
              <a:rPr lang="es-ES_tradnl" altLang="ja-JP" sz="2000" dirty="0" err="1">
                <a:cs typeface="ＭＳ Ｐゴシック" charset="0"/>
              </a:rPr>
              <a:t>Jilquías</a:t>
            </a:r>
            <a:r>
              <a:rPr lang="es-ES_tradnl" altLang="ja-JP" sz="2000" dirty="0">
                <a:cs typeface="ＭＳ Ｐゴシック" charset="0"/>
              </a:rPr>
              <a:t> el sacerdote.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000" dirty="0">
                <a:cs typeface="ＭＳ Ｐゴシック" charset="0"/>
              </a:rPr>
              <a:t>Esta idea fue una suposición gratuita.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Generalmente se admite que el relato de la muerte de Moisés fue escrito por otra persona.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Según el Talmud </a:t>
            </a:r>
            <a:r>
              <a:rPr lang="es-ES_tradnl" altLang="ja-JP" sz="2400" i="1">
                <a:cs typeface="ＭＳ Ｐゴシック" charset="0"/>
              </a:rPr>
              <a:t>Baba Bathra</a:t>
            </a:r>
            <a:r>
              <a:rPr lang="es-ES_tradnl" altLang="ja-JP" sz="2400">
                <a:cs typeface="ＭＳ Ｐゴシック" charset="0"/>
              </a:rPr>
              <a:t>, fue Josué.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Hay otros detalles que algunos asignan a redactores posteriores como actualizaciones geográficas.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 Deuteronomio es mosaico, la fecha obviamente corresponda a las fechas de Moisés.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hipótesis documentaria con sus fechas muy tardías ha desintegrado.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Aunque M. Noth lo fechó en el período del exilio, publicó su conclusión en 1943 de que Deuteronomio había sido escrito principalmente por una persona.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trabajo de Meredith G.Kline (1963) sobre los pactos en el medio oriente en el segundo milenio antes de Cristo ha cambiado la conversación dramaticamente.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Similar a sus argumentos acerca de los Diez Mandamientos, Kline argumentó que todo el libro de Deuteronomio sigue el patrón de un pacto del segundo milenio antes de Cristo.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Preámbulo - 1:1-5</a:t>
            </a:r>
          </a:p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Prólogo histórico - 1:6 a 3:29</a:t>
            </a:r>
          </a:p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Estipulaciones - 4-26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Básicas - 4-11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Detalladas - 12-26</a:t>
            </a:r>
          </a:p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Maldiciones y bendiciones, ratificación - 27-30</a:t>
            </a:r>
          </a:p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Procedimiento para la sucesión - 31-34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Invocación de testigos - 30:19-20; 31:28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Provisión para la lectura pública - 31:10-13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 Deuteronomio siguió esta estructura, es un argumento a favor de su antigüedad, porque los pactos del primer milenio seguían otra estructura.</a:t>
            </a:r>
          </a:p>
          <a:p>
            <a:pPr marL="711200" indent="-7112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No todos aceptan esta relación entre Deuteronomio y los pactos civiles del medio oriente del segundo milenio, pero la obra de Kline ha promovido nuevo respeto por la postura tradicional sobre la fecha y el autor de Deuteronomio.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Deuteronomio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La elecci</a:t>
            </a:r>
            <a:r>
              <a:rPr lang="es-ES_tradnl" altLang="ja-JP" sz="2800">
                <a:latin typeface="Arial"/>
                <a:cs typeface="ＭＳ Ｐゴシック" charset="0"/>
              </a:rPr>
              <a:t>ón divina: Dios escogió a Israel (7:6-7), a los sacerdotes (18:5; 21:5) y escogería al rey (17:15) y al lugar donde iba a ser adorado (16 veces).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nombre de Dios: Deuteronomio menciona el nombre de Dios 21 veces, así enfatizando su relación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pactual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 con su pueblo.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palabra de Dios: La palabra de Dios es autoritativa y escrita en </a:t>
            </a:r>
            <a:r>
              <a:rPr lang="es-ES_tradnl" altLang="ja-JP" sz="2800">
                <a:latin typeface="Arial"/>
                <a:cs typeface="ＭＳ Ｐゴシック" charset="0"/>
              </a:rPr>
              <a:t>“</a:t>
            </a:r>
            <a:r>
              <a:rPr lang="es-ES_tradnl" altLang="ja-JP" sz="2800">
                <a:cs typeface="ＭＳ Ｐゴシック" charset="0"/>
              </a:rPr>
              <a:t>el libro de la ley</a:t>
            </a:r>
            <a:r>
              <a:rPr lang="es-ES_tradnl" altLang="ja-JP" sz="2800">
                <a:latin typeface="Arial"/>
                <a:cs typeface="ＭＳ Ｐゴシック" charset="0"/>
              </a:rPr>
              <a:t>”</a:t>
            </a:r>
            <a:r>
              <a:rPr lang="es-ES_tradnl" altLang="ja-JP" sz="2800">
                <a:cs typeface="ＭＳ Ｐゴシック" charset="0"/>
              </a:rPr>
              <a:t>; la idea del canon es intrínseca en el concepto de la palabra de Dios escrita.</a:t>
            </a:r>
            <a:endParaRPr lang="es-ES_tradnl" altLang="ja-JP" sz="280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600">
                <a:cs typeface="ＭＳ Ｐゴシック" charset="0"/>
              </a:rPr>
              <a:t>Deuteronomio - Temas Principales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/>
              <a:t>Adoraci</a:t>
            </a:r>
            <a:r>
              <a:rPr lang="es-ES_tradnl" altLang="ja-JP" sz="2400">
                <a:latin typeface="Arial"/>
                <a:cs typeface="ＭＳ Ｐゴシック" charset="0"/>
              </a:rPr>
              <a:t>ón centralizada: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Se menciona 16 veces “el lugar que el SEÑOR tu Dios decida habitar”.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El cap</a:t>
            </a:r>
            <a:r>
              <a:rPr lang="es-ES_tradnl" altLang="ja-JP" sz="2000">
                <a:latin typeface="Arial"/>
                <a:cs typeface="ＭＳ Ｐゴシック" charset="0"/>
              </a:rPr>
              <a:t>ítulo 12 se enfoca en ese lugar.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contraste principal es entre el lugar autorizado y los múltiples lugares altos que los cananeos utilizaban.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Un lugar central enfatiza un pueblo adorando a un Dios en un santuario.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En el capítulo 27, Moisés mandó hacer un altar en el Monte Ebal.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samaritanos insistían en que el Monte Guerizín (en frente del Monte Ebal) fue el lugar indicado en el capítulo 12.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judíos eventualmente identificaron ese lugar con Jerusalén.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Jesús rechazó tanto Guerizín como Jerusalén como lugares únicos para adorar a Dios - Juan 4:19-24.</a:t>
            </a:r>
            <a:endParaRPr lang="es-ES_tradnl" altLang="ja-JP" sz="200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3600">
                <a:cs typeface="ＭＳ Ｐゴシック" charset="0"/>
              </a:rPr>
              <a:t>Deuteronomio - Temas Principales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2752</TotalTime>
  <Words>1217</Words>
  <Application>Microsoft Macintosh PowerPoint</Application>
  <PresentationFormat>Presentación en pantalla (4:3)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Pptssem</vt:lpstr>
      <vt:lpstr>Los libros históricos del AT</vt:lpstr>
      <vt:lpstr>Deuteronomio - Género</vt:lpstr>
      <vt:lpstr>Deuteronomio - Autor</vt:lpstr>
      <vt:lpstr>Deuteronomio - Autor</vt:lpstr>
      <vt:lpstr>Deuteronomio - Fecha</vt:lpstr>
      <vt:lpstr>Deuteronomio - Estructura</vt:lpstr>
      <vt:lpstr>Deuteronomio - Fecha</vt:lpstr>
      <vt:lpstr>Deuteronomio - Temas Principales</vt:lpstr>
      <vt:lpstr>Deuteronomio - Temas Principales</vt:lpstr>
      <vt:lpstr>Deuteronomio - Temas Principales</vt:lpstr>
      <vt:lpstr>Deuteronomio - Temas Principales</vt:lpstr>
      <vt:lpstr>Deuteronomio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192</cp:revision>
  <dcterms:created xsi:type="dcterms:W3CDTF">2010-03-10T15:17:18Z</dcterms:created>
  <dcterms:modified xsi:type="dcterms:W3CDTF">2012-10-03T21:22:07Z</dcterms:modified>
</cp:coreProperties>
</file>