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1732EE-1252-7445-B02C-8D7509F607AB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5514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43269-1FD4-C948-9D5E-0F95199A35BB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9A6B3-8EB9-8B44-A01C-91C0D872CA04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40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4FEA5-AD4E-FF44-81E0-A2E6A290082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43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0D14B-52BE-B84F-A247-6F527E92636A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49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A8826-A743-3440-B22C-1BF495AFE986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543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4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29126-4461-9D4F-A014-314ABC848F91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45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5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2486D-25C5-314A-8B17-11D076B19353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47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88AE-CE5A-F54A-AD72-CB960D9996B8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563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63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A570B-F7F5-1743-B9F7-732032F1DA0A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24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4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AA869-03EA-F849-9070-355934944DE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26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6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2BE4E-49B2-B442-86F7-42FC60ED0F2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28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8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00EF8-23DA-A04F-A18B-07440A4E6DA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30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0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A5C55-0FBA-C340-B6EC-7CF8AEEB25A4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32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FD389-4F85-614F-8086-6B18A2F121F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34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4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D3CFA-528E-604C-9287-D56B4D9DD0B4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36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6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90309-7E06-B34C-8118-2B8F95F1DB7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38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8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9E52E8-A72D-FA4E-B568-2199F66B4DF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F8A1-51BC-434C-8AB9-E7D6304C456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934F-A454-4C43-B965-AA905A77A59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F30642-DA35-7549-8485-F2251DE6E50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B6D0-664B-6C49-A35C-B9C9C981C65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7363-DA78-664C-9F14-C3F2889A272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3F08-EF3A-3741-B799-F3A411C57A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CCCB-05D9-F247-8A32-24D023A7695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B5D2-B49B-EB46-BFCD-127BE0D17B3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97147D-8D9D-5544-9889-2F39D0E64AB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529E3-6699-A647-9A41-E838653E5BB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2B5913-EE81-DA46-8305-2D4FA8B6913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</a:t>
            </a:r>
            <a:r>
              <a:rPr lang="es-ES_tradnl" altLang="ja-JP" sz="4000" dirty="0" smtClean="0">
                <a:cs typeface="ＭＳ Ｐゴシック" charset="0"/>
              </a:rPr>
              <a:t>Reyes (Parte II)</a:t>
            </a:r>
            <a:endParaRPr lang="es-ES_tradnl" altLang="ja-JP" sz="4000" dirty="0">
              <a:cs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resto del libro registra los reinos de los últimos ocho reyes de Judá.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Dos de los reyes eran buenos, Ezequías y Josías, porque quitaron los lugares altos, pero se metieron en problemas por sus alianzas con el nuevo poder, Babilonia.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Josías instituyó una reforma según el libro de la ley que se encontró en el templo - 22-23.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 llevó a cabo una renovación del pacto como en los tiempos de Moisés y Josué.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después de él, la situación política y espiritual pronto degeneró.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Reyes 18-25 - Judá hasta el exilio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Usando el lenguaje de Génesis (repetido durante en reino de Salomón), registró que la promesa a Abraham se deshizo - 24:7.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Entre 605 y 586 a.C. los babilonios derrotaron a Judá y llevaron al exilio algunos de sus súbditos.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En 586 a.C. destruyeron Jerusalén y el templo por completo - 25.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Su política era llevar a sus vasallos a Babilonia para vigilarlos allí.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Reyes termina con una nota positiva, la liberación de Joaquín de la cárcel - 25:27-30.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Reyes 18-25 - Judá hasta el exilio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autor utilizó la pauta de la adoración centralizada para juzgar a los reyes.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Todos los 20 reyes de Israel fueron condenados por seguir el pecado de Jeroboán - II Rey 17:21-23.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Josías fue el que finalmente destruyó el altar en Betel - II Rey 23:15.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reyes de Judá fueron juzgados según lo que hicieron con respecto a los lugares altos.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los 20 monarcas de Judá, 12 fueron malos, 6 fueron buenos pero no quitaron los lugares altos y 2 fueron buenos y sí quitaron los lugares altos.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Historia deuteronomista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 dirty="0">
                <a:cs typeface="ＭＳ Ｐゴシック" charset="0"/>
              </a:rPr>
              <a:t>Como ya hemos notado, otro enfoque fue la fidelidad o infidelidad a las normas de Deuteronomio 17:14-20.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 dirty="0">
                <a:cs typeface="ＭＳ Ｐゴシック" charset="0"/>
              </a:rPr>
              <a:t>Una prueba del profeta verdadero es el cumplimiento de su palabra - </a:t>
            </a:r>
            <a:r>
              <a:rPr lang="es-ES_tradnl" altLang="ja-JP" sz="2800" dirty="0" err="1">
                <a:cs typeface="ＭＳ Ｐゴシック" charset="0"/>
              </a:rPr>
              <a:t>Dt</a:t>
            </a:r>
            <a:r>
              <a:rPr lang="es-ES_tradnl" altLang="ja-JP" sz="2800" dirty="0">
                <a:cs typeface="ＭＳ Ｐゴシック" charset="0"/>
              </a:rPr>
              <a:t> 18:21-22.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 dirty="0">
                <a:cs typeface="ＭＳ Ｐゴシック" charset="0"/>
              </a:rPr>
              <a:t>En Reyes, esta prueba se aplica a los profetas - I Rey 15:29; II Rey 1:17; 7:18; 9:36; 10:17.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 dirty="0">
                <a:cs typeface="ＭＳ Ｐゴシック" charset="0"/>
              </a:rPr>
              <a:t>Las maldiciones advertidas en Deuteronomio 28:15-68 se realizaron en la historia de Israel y Judá: enfermedad (</a:t>
            </a:r>
            <a:r>
              <a:rPr lang="es-ES_tradnl" altLang="ja-JP" sz="2800" dirty="0" err="1">
                <a:cs typeface="ＭＳ Ｐゴシック" charset="0"/>
              </a:rPr>
              <a:t>Dt</a:t>
            </a:r>
            <a:r>
              <a:rPr lang="es-ES_tradnl" altLang="ja-JP" sz="2800" dirty="0">
                <a:cs typeface="ＭＳ Ｐゴシック" charset="0"/>
              </a:rPr>
              <a:t> 28:21-22; II Sam 24), sequía (</a:t>
            </a:r>
            <a:r>
              <a:rPr lang="es-ES_tradnl" altLang="ja-JP" sz="2800" dirty="0" err="1">
                <a:cs typeface="ＭＳ Ｐゴシック" charset="0"/>
              </a:rPr>
              <a:t>Dt</a:t>
            </a:r>
            <a:r>
              <a:rPr lang="es-ES_tradnl" altLang="ja-JP" sz="2800" dirty="0">
                <a:cs typeface="ＭＳ Ｐゴシック" charset="0"/>
              </a:rPr>
              <a:t> 28:23-24; I Rey 17-18), canibalismo (</a:t>
            </a:r>
            <a:r>
              <a:rPr lang="es-ES_tradnl" altLang="ja-JP" sz="2800" dirty="0" err="1">
                <a:cs typeface="ＭＳ Ｐゴシック" charset="0"/>
              </a:rPr>
              <a:t>Dt</a:t>
            </a:r>
            <a:r>
              <a:rPr lang="es-ES_tradnl" altLang="ja-JP" sz="2800" dirty="0">
                <a:cs typeface="ＭＳ Ｐゴシック" charset="0"/>
              </a:rPr>
              <a:t> 28:53-57; II Rey 6:24-30), derrota y exilio (</a:t>
            </a:r>
            <a:r>
              <a:rPr lang="es-ES_tradnl" altLang="ja-JP" sz="2800" dirty="0" err="1">
                <a:cs typeface="ＭＳ Ｐゴシック" charset="0"/>
              </a:rPr>
              <a:t>Dt</a:t>
            </a:r>
            <a:r>
              <a:rPr lang="es-ES_tradnl" altLang="ja-JP" sz="2800" dirty="0">
                <a:cs typeface="ＭＳ Ｐゴシック" charset="0"/>
              </a:rPr>
              <a:t> 28:36-37, 49-52; II Rey 17:24-32; 25:18-24).</a:t>
            </a: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Historia deuteronomista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Dos aspectos importantes de la fe de los israelitas eran la dinastía davídica y el templo.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Al final de Reyes, la dinastía está rota y el templo destruido.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Reyes explica que Dios no falló en cumplir con sus promesas sino que el pueblo falló en vivir como el libro de la ley manda.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Es decir, Dios fue completamente fiel a sus promesas de castigar la desobediencia.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El mensaje para el pueblo en exilio fue que todavía podía confiar en Dios, porque él es fiel.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El libro termina con una nota de esperanza en la liberación de Joaquín, indicando que Dios seguía fiel a sus promesas a David.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Mensaje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 dirty="0">
                <a:cs typeface="ＭＳ Ｐゴシック" charset="0"/>
              </a:rPr>
              <a:t>Las narrativas de Elías y de Eliseo fueron muy fértiles para los escritores del NT.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Hay muchos paralelos entre Moisés y Elías: experiencias con el poder de Dios en el monte, provisiones durante 40 años/</a:t>
            </a:r>
            <a:r>
              <a:rPr lang="es-ES_tradnl" altLang="ja-JP" sz="2400" dirty="0" err="1">
                <a:cs typeface="ＭＳ Ｐゴシック" charset="0"/>
              </a:rPr>
              <a:t>diás</a:t>
            </a:r>
            <a:r>
              <a:rPr lang="es-ES_tradnl" altLang="ja-JP" sz="2400" dirty="0">
                <a:cs typeface="ＭＳ Ｐゴシック" charset="0"/>
              </a:rPr>
              <a:t> en el desierto, encuentros con Dios en Sinaí, el deseo de morir, la ayuda de otro profeta.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Elías y Juan el bautista se vistieron de la misma forma, vivieron en el desierto, tuvieron a una mujer por adversaria principal y señalaron a sus sucesores en el Río Jordán.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 dirty="0">
                <a:cs typeface="ＭＳ Ｐゴシック" charset="0"/>
              </a:rPr>
              <a:t>Eliseo y Jesús recibieron el e/Espíritu, restauraron la vista a los ciegos, sanaron a los leprosos, resucitaron a los muertos y predicaron buenas noticias a los pobres.</a:t>
            </a: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d)	En el monte de transfiguración, Moisés y Elías se reunieron, el representante de la ley y el representante de los profetas, juntos con el cumplimiento de la ley y los profetas.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reino de Salomón - I Rey 1-11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monarquía dividida - I Rey 12 a II Rey 17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reino del sur hasta el exilio - II Rey 18-25</a:t>
            </a:r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Reyes - La estructura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Betsabé ayudó a que su hijo consiguiera el trono - 1.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Luego, Salomón consolidó su reino liquidando a todos sus enemigos, incluyendo a su hermano Adonías - 2.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dos incidentes que fueron vislumbres de problemas posteriores para Salomón: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Se casó con la princesa egipcia - 3:1.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Adoró en un lugar alto - 3:2-4.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Pidió sabiduría más que nada, y Dios se la concedió además de riquezas y esplendor - 3:5-15.</a:t>
            </a:r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Reyes 1-11 - Salomón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Hay una tensión en la descripción del esplendor de Salomón en I Reyes 4:20-28.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un lado, es un claro cumplimiento de las promesa de Dios a Abraham - Gen 15:18; 22:17.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 es un cumplimiento de las bendiciones de Deuteronomio sobre la obediencia.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el otro lado, su acumulación de caballos, riquezas y eventualmente mujeres fue una violación de Deuteronomio 17:16-17.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fue una gran carga para el pueblo, la cual repercutió para mal en el reino de su hijo.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apogeo del reino de Salomón fue la construcción del templo en cumplimiento de la idea en Deuteronomio 12 del lugar único de adoración - 5-8.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Reyes 1-11 - Salomón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El pacto con Salomón reafirmó la dinastía de David y la condicionalidad de la bendición perpetua sobre el reino - 9:1-9.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El esplendor tan opulento de Salomón preparó el camino para su caída - 9:10 a 10:29.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El autor citó Deuteronomio 7:3 para condenar los matrimonios de Salomón con mujeres prohibidas - 11:1-2.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Sus mujeres le desviaron el corazón, y el edificador del templo terminó sus días edificando altares paganos y adorando a dioses paganos - 11:4-8.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Reyes 1-11 - Salomón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>
                <a:cs typeface="ＭＳ Ｐゴシック" charset="0"/>
              </a:rPr>
              <a:t>Por lo tanto, Dios prometió quitarle el reino de su hijo y levantó contra Salomón adversarios, incluyendo a Jeroboán - 11:9-40.</a:t>
            </a:r>
          </a:p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>
                <a:cs typeface="ＭＳ Ｐゴシック" charset="0"/>
              </a:rPr>
              <a:t>La búsqueda de un rey adecuado tenía que seguir.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Reyes 1-11 - Salomón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Dicho y hecho, el hijo de Salomón, Roboán, perdió diez de las doce tribus en su primero acto oficial - 12:1-19.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Jeroboán se estableció como rey en Israel, y Roboán siguió en Judá - 12:20-24.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Para evitar que los israelitas fueran a Jerusalén para adorar, Jeroboán erigió dos becerros de oro que colocó uno en el sur y otro en el norte, construyó altares y ordenó a no levitas como sacerdotes - 12:25-33.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Dos profetas denunciaron las acciones de Jeroboán - 13-14.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I Reyes 12 a II Reyes 17 - La monarquía dividida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En 14:21, empieza el formato que describimos en la primera parte.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formato sigue hasta la caída de Israel ante los asirios.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Durante los reinos de Acab, Ocozías, Jehú, Joacaz y Joas, los profetas Elías y Eliseo ejercieron sus poderosos ministerios proféticos - I Rey 17 a II Rey 13.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linaje davídico casi se exterminó cuando Atalía usurpó el trono - II Rey 11.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reino de Israel cayó ante los asirios en 722 a.C.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I Reyes 12 a II Reyes 17 - La monarquía dividida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>
                <a:cs typeface="ＭＳ Ｐゴシック" charset="0"/>
              </a:rPr>
              <a:t>La política de Asiria con sus vasallos era mestizarlos - II Rey 17:24.</a:t>
            </a:r>
          </a:p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>
                <a:cs typeface="ＭＳ Ｐゴシック" charset="0"/>
              </a:rPr>
              <a:t>Así que los israelitas desaparecieron y reaparecieron en el Nuevo Testamento como los samaritanos, a quienes los judíos despreciaban por ser mestizos.</a:t>
            </a:r>
          </a:p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>
                <a:cs typeface="ＭＳ Ｐゴシック" charset="0"/>
              </a:rPr>
              <a:t>El resumen de la destrucción de Israel está en II Reyes 17:7-18.	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I Reyes 12 a II Reyes 17 - La monarquía dividida</a:t>
            </a:r>
            <a:endParaRPr lang="es-ES_tradnl" sz="5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4126</TotalTime>
  <Words>1496</Words>
  <Application>Microsoft Macintosh PowerPoint</Application>
  <PresentationFormat>Presentación en pantalla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ＭＳ Ｐゴシック</vt:lpstr>
      <vt:lpstr>Helvetica</vt:lpstr>
      <vt:lpstr>Wingdings</vt:lpstr>
      <vt:lpstr>Times</vt:lpstr>
      <vt:lpstr>Pptssem</vt:lpstr>
      <vt:lpstr>Los libros históricos del AT</vt:lpstr>
      <vt:lpstr>Reyes - La estructura</vt:lpstr>
      <vt:lpstr>I Reyes 1-11 - Salomón</vt:lpstr>
      <vt:lpstr>I Reyes 1-11 - Salomón</vt:lpstr>
      <vt:lpstr>I Reyes 1-11 - Salomón</vt:lpstr>
      <vt:lpstr>I Reyes 1-11 - Salomón</vt:lpstr>
      <vt:lpstr>I Reyes 12 a II Reyes 17 - La monarquía dividida</vt:lpstr>
      <vt:lpstr>I Reyes 12 a II Reyes 17 - La monarquía dividida</vt:lpstr>
      <vt:lpstr>I Reyes 12 a II Reyes 17 - La monarquía dividida</vt:lpstr>
      <vt:lpstr>II Reyes 18-25 - Judá hasta el exilio</vt:lpstr>
      <vt:lpstr>II Reyes 18-25 - Judá hasta el exilio</vt:lpstr>
      <vt:lpstr>Reyes - Historia deuteronomista</vt:lpstr>
      <vt:lpstr>Reyes - Historia deuteronomista</vt:lpstr>
      <vt:lpstr>Reyes - Mensaje</vt:lpstr>
      <vt:lpstr>Reyes - Mensaje</vt:lpstr>
      <vt:lpstr>Reyes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351</cp:revision>
  <dcterms:created xsi:type="dcterms:W3CDTF">2010-03-10T15:17:18Z</dcterms:created>
  <dcterms:modified xsi:type="dcterms:W3CDTF">2012-10-08T16:33:37Z</dcterms:modified>
</cp:coreProperties>
</file>