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-5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C2C77-DE0A-3242-A816-C93306A4798E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5141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AAE82-0A87-D545-B359-D5ED84EC968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73D32-146E-2D4A-9CED-54BA2CD6E7D9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61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1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0F39E-FA01-744F-9F76-873BCF97F9A1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345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5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76897-ED7C-B543-8887-BEFD78DB84AF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47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92F93-3D51-2648-9667-B3AC4A4F4F3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49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9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A302B-4E4E-2443-8B40-034A9653BC9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512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1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390F1-A77E-2944-A537-753A5D4866F7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532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3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E0C2B-4D47-7D48-9A1D-4C1AF4B2C5FD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59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A2779-5109-DB49-BDF5-404EBF6D1B6B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553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5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6A532-CDB5-7647-949C-A7F49B76CE57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573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7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AA2D9-0E75-9B4F-A354-6319F6C9A47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F6D0-0DE0-FD44-8362-596299F0B16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4EE7-AD6B-9C42-AC1A-C97C7D26885A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2D3A576-C6E9-844D-96F2-46990FBA11A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14BB-896C-F941-A7FA-891C08D8228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FBED-9A29-9341-AFB9-2B2B1C384E5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35B5-18CF-E441-9388-4B857CE4CC1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411D-7E44-0A47-B87D-D8AD95A87D5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E4EA-5D79-2A4B-A157-123A2CCD6FD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8287A8-E4F7-B14A-A4E4-A73269875E4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2F2FBF-C24C-3F4B-B7B6-EDA74654340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5AF372-E599-BE41-B161-7A50731A256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sz="3500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3500" dirty="0">
                <a:cs typeface="ＭＳ Ｐゴシック" charset="0"/>
              </a:rPr>
              <a:t>Introducción a </a:t>
            </a:r>
            <a:r>
              <a:rPr lang="es-ES_tradnl" altLang="ja-JP" sz="3500" dirty="0" smtClean="0">
                <a:cs typeface="ＭＳ Ｐゴシック" charset="0"/>
              </a:rPr>
              <a:t>Crónicas (Parte II)</a:t>
            </a:r>
            <a:endParaRPr lang="es-ES_tradnl" altLang="ja-JP" sz="3500" dirty="0">
              <a:cs typeface="ＭＳ Ｐゴシック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>
                <a:latin typeface="AveriaSerif-Bold"/>
                <a:cs typeface="AveriaSerif-Bold"/>
              </a:rPr>
              <a:t>Los libros hist</a:t>
            </a:r>
            <a:r>
              <a:rPr lang="es-ES_tradnl" altLang="ja-JP" sz="5000">
                <a:latin typeface="AveriaSerif-Bold"/>
                <a:cs typeface="AveriaSerif-Bold"/>
              </a:rPr>
              <a:t>óricos del AT</a:t>
            </a:r>
            <a:endParaRPr lang="es-ES_tradnl" sz="5000">
              <a:latin typeface="AveriaSerif-Bold"/>
              <a:cs typeface="AveriaSerif-Bold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20788" y="3170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8" name="Imagen 7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s-ES_tradnl" altLang="ja-JP" sz="2800" u="sng">
                <a:cs typeface="ＭＳ Ｐゴシック" charset="0"/>
              </a:rPr>
              <a:t>Para platicar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Lee II Reyes 23:24-30 y II Cron 35:20 a 36:1.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Comparando estos dos pasajes, explica el mensaje de cada uno de ellos.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La pregunta durante el exilio habría sido: ¿Por qué pasó el exilio?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Reyes contestó: Por su desobediencia.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Las preguntas después del exilio habrían sido: ¿Todavía nos ama Dios?  ¿Todavía somos pueblo de Dios?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Crónicas contesta: Por supuesto, siempre.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 sz="2800" dirty="0">
                <a:cs typeface="ＭＳ Ｐゴシック" charset="0"/>
              </a:rPr>
              <a:t> </a:t>
            </a:r>
          </a:p>
          <a:p>
            <a:pPr marL="609600" indent="-609600" algn="ctr">
              <a:buFont typeface="Arial" charset="0"/>
              <a:buNone/>
            </a:pPr>
            <a:r>
              <a:rPr lang="es-ES_tradnl" altLang="ja-JP" sz="2800" u="sng" dirty="0">
                <a:cs typeface="ＭＳ Ｐゴシック" charset="0"/>
              </a:rPr>
              <a:t>Para platicar</a:t>
            </a:r>
          </a:p>
          <a:p>
            <a:pPr marL="609600" indent="-609600" algn="ctr">
              <a:buFont typeface="Arial" charset="0"/>
              <a:buNone/>
            </a:pPr>
            <a:r>
              <a:rPr lang="es-ES_tradnl" altLang="ja-JP" sz="2800" dirty="0">
                <a:cs typeface="ＭＳ Ｐゴシック" charset="0"/>
              </a:rPr>
              <a:t>En qué formas contesta así?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propósito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Además, Crónicas habría servido como estímulo y advertencia al pueblo pos-exílico.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Su énfasis en el templo habría servido para estimular a los que estaban reconstruyendo el templo y Jerusalén.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Su énfasis en la retribución inmediata habría animado la obediencia y advertido contra la desobediencia.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II Crónicas 7:14 era una invitación perpetua para los judíos.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Al concluir con el edicto de Ciro, Crónicas termina en una nota esperanzadora.</a:t>
            </a: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propósito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10"/>
            </a:pPr>
            <a:r>
              <a:rPr lang="es-ES_tradnl" altLang="ja-JP" sz="2800">
                <a:cs typeface="ＭＳ Ｐゴシック" charset="0"/>
              </a:rPr>
              <a:t>También la idealización de los buenos reyes tiene un elemento mesiánico.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Teniendo acceso a Samuel y Reyes, el pueblo no desconocía las fallas de David y Salomón.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 mismo tiempo, el verlos retratados en una forma ideal habría puesto delante del pueblo la expectativa de la realización posterior y superior de la gloria anterior del linaje de David.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propósito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s-ES_tradnl" altLang="ja-JP" u="sng">
                <a:cs typeface="ＭＳ Ｐゴシック" charset="0"/>
              </a:rPr>
              <a:t>Para platicar</a:t>
            </a:r>
          </a:p>
          <a:p>
            <a:pPr algn="ctr">
              <a:buFont typeface="Arial" charset="0"/>
              <a:buNone/>
            </a:pPr>
            <a:r>
              <a:rPr lang="es-ES_tradnl" altLang="ja-JP">
                <a:cs typeface="ＭＳ Ｐゴシック" charset="0"/>
              </a:rPr>
              <a:t>Si el cronista quería presentar un retrato idealizado de David, ¿por qué incluyó su pecado con el censo? - I Cron 21</a:t>
            </a:r>
          </a:p>
          <a:p>
            <a:pPr>
              <a:buFont typeface="Arial" charset="0"/>
              <a:buNone/>
            </a:pPr>
            <a:endParaRPr lang="es-ES_tradnl" altLang="ja-JP">
              <a:cs typeface="ＭＳ Ｐゴシック" charset="0"/>
            </a:endParaRPr>
          </a:p>
          <a:p>
            <a:pPr algn="ctr">
              <a:buFont typeface="Arial" charset="0"/>
              <a:buNone/>
            </a:pPr>
            <a:r>
              <a:rPr lang="es-ES_tradnl" altLang="ja-JP">
                <a:cs typeface="ＭＳ Ｐゴシック" charset="0"/>
              </a:rPr>
              <a:t>(Pista: II Cron 22:1)</a:t>
            </a: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propósito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teología de retribución sigue en el NT, pero es modificada por la cruz y la misión de la iglesia.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Cristo, el obediente, recibió el castigo divino.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Aunque el NT menciona retribución positiva y negativa en esta vida, pone el enfoque en la recompensa eterna.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misión de la iglesia es hacer discípulos de las naciones.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Así que, las señales de la bendición de Dios ya no son la acumulación de poder y riquezas sino fruto espiritual y crecimiento numérico.</a:t>
            </a: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276350" lvl="1" indent="-5334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La idea de las recompensas todavía sirve como estímulo hacia la obediencia.</a:t>
            </a:r>
          </a:p>
          <a:p>
            <a:pPr marL="1276350" lvl="1" indent="-533400">
              <a:buFont typeface="Arial" charset="0"/>
              <a:buAutoNum type="alphaLcParenR" startAt="5"/>
            </a:pPr>
            <a:r>
              <a:rPr lang="es-ES_tradnl" altLang="ja-JP" sz="2400">
                <a:cs typeface="ＭＳ Ｐゴシック" charset="0"/>
              </a:rPr>
              <a:t>Al mismo tiempo, tenemos que tener cuidado en la aplicación del principio de la retribución, porque no tenemos el conocimiento suficiente para interpretar las providencias de Dios.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Lo idealizado apunta lo ideal.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reyes idealizados apuntan al Rey perfecto.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templo esplendoroso con su sacerdocio ordenado apunta al Templo que es Dios con Nosotros y al Sumo Sacerdote y Sacrifico perfecto.</a:t>
            </a: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lugar del templo fue el Monte Moria - II Cron 3:1.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Fue el mismo lugar donde Abraham presentó a Isaac como sacrificio.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Fue el mismo lugar donde Dios proveyó el sustituto.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Fue el lugar donde muchos sacrificios se presentaron a Dios como sustitutos por los pecadores.</a:t>
            </a:r>
          </a:p>
          <a:p>
            <a:pPr marL="127635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Todo esto apunta al Sustituto, el Sacrificio perfecto y final, que fue ofrecido sobre otro monte cercano.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Crónicas - Su mensaje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4356</TotalTime>
  <Words>573</Words>
  <Application>Microsoft Macintosh PowerPoint</Application>
  <PresentationFormat>Presentación en pantalla (4:3)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Helvetica</vt:lpstr>
      <vt:lpstr>Wingdings</vt:lpstr>
      <vt:lpstr>Pptssem</vt:lpstr>
      <vt:lpstr>Los libros históricos del AT</vt:lpstr>
      <vt:lpstr>Crónicas - Su propósito</vt:lpstr>
      <vt:lpstr>Crónicas - Su propósito</vt:lpstr>
      <vt:lpstr>Crónicas - Su propósito</vt:lpstr>
      <vt:lpstr>Crónicas - Su propósito</vt:lpstr>
      <vt:lpstr>Crónicas - Su mensaje</vt:lpstr>
      <vt:lpstr>Crónicas - Su mensaje</vt:lpstr>
      <vt:lpstr>Crónicas - Su mensaje</vt:lpstr>
      <vt:lpstr>Crónicas - Su mensaje</vt:lpstr>
      <vt:lpstr>Crónicas - Su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388</cp:revision>
  <dcterms:created xsi:type="dcterms:W3CDTF">2010-03-10T15:17:18Z</dcterms:created>
  <dcterms:modified xsi:type="dcterms:W3CDTF">2012-10-08T16:38:21Z</dcterms:modified>
</cp:coreProperties>
</file>