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51" r:id="rId1"/>
  </p:sldMasterIdLst>
  <p:sldIdLst>
    <p:sldId id="256" r:id="rId2"/>
    <p:sldId id="292" r:id="rId3"/>
    <p:sldId id="277" r:id="rId4"/>
    <p:sldId id="351" r:id="rId5"/>
    <p:sldId id="352" r:id="rId6"/>
    <p:sldId id="353" r:id="rId7"/>
    <p:sldId id="341" r:id="rId8"/>
    <p:sldId id="343" r:id="rId9"/>
    <p:sldId id="354" r:id="rId10"/>
    <p:sldId id="334" r:id="rId11"/>
    <p:sldId id="355" r:id="rId12"/>
    <p:sldId id="336" r:id="rId13"/>
    <p:sldId id="320" r:id="rId14"/>
    <p:sldId id="321" r:id="rId15"/>
    <p:sldId id="339" r:id="rId16"/>
    <p:sldId id="356" r:id="rId17"/>
    <p:sldId id="346" r:id="rId18"/>
    <p:sldId id="357" r:id="rId19"/>
    <p:sldId id="358" r:id="rId20"/>
    <p:sldId id="359" r:id="rId21"/>
    <p:sldId id="350" r:id="rId22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10" d="100"/>
          <a:sy n="110" d="100"/>
        </p:scale>
        <p:origin x="-14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A9BBDC-CB7B-FF42-AC15-04620DFD4AD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1CA2B-3501-6843-9776-107D7212189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D5CFE-3536-0243-ACE1-6B486E4778A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FD7F260-5F75-B140-BB25-034C1CC294C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4F3F6-70D6-FB48-BA80-617511F8820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86BD-1007-8647-A99A-7E24910069E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8C47-6EAB-CE4F-8759-4B12D8049B4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00A93-D03F-2943-AC96-B53B01F568F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88122-323F-044D-A287-F76939F5E4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6F929D-017C-7745-95A3-8B9BA244FBA3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A126D0-5E69-EA46-83AD-1D688112D80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B89C9E8-C8E5-6A48-8A40-B185099C10D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sz="3000" dirty="0"/>
              <a:t>Nahúm y Habacuc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5000" dirty="0">
                <a:latin typeface="AveriaSerif-Bold"/>
                <a:cs typeface="AveriaSerif-Bold"/>
              </a:rPr>
              <a:t>Los Libros Prof</a:t>
            </a:r>
            <a:r>
              <a:rPr lang="es-ES_tradnl" altLang="ja-JP" sz="5000" dirty="0">
                <a:latin typeface="AveriaSerif-Bold"/>
                <a:cs typeface="AveriaSerif-Bold"/>
              </a:rPr>
              <a:t>éticos y Poéticos</a:t>
            </a:r>
            <a:endParaRPr lang="es-ES_tradnl" sz="5000" dirty="0">
              <a:latin typeface="AveriaSerif-Bold"/>
              <a:cs typeface="AveriaSerif-Bold"/>
            </a:endParaRPr>
          </a:p>
        </p:txBody>
      </p:sp>
      <p:pic>
        <p:nvPicPr>
          <p:cNvPr id="6" name="Imagen 5" descr="Logo colo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48330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 eaLnBrk="0" hangingPunct="0"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bosquejo en la NVI no es muy creativo, pero deja en claro que el tema principal es la destrucción irremediable de Nínive.</a:t>
            </a:r>
          </a:p>
          <a:p>
            <a:pPr marL="660400" indent="-660400" eaLnBrk="0" hangingPunct="0"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Otro tema es que Dios es Salvador de los que confían en él.</a:t>
            </a:r>
          </a:p>
          <a:p>
            <a:pPr marL="660400" indent="-660400" eaLnBrk="0" hangingPunct="0"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Los versículos 1:7-8 resumen los dos mensajes.</a:t>
            </a:r>
          </a:p>
          <a:p>
            <a:pPr marL="660400" indent="-660400" eaLnBrk="0" hangingPunct="0"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Además, como en todos los profetas, el SEÑOR es soberano sobre las naciones.</a:t>
            </a:r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Nahúm</a:t>
            </a:r>
            <a:r>
              <a:rPr kumimoji="1" lang="es-ES_tradnl" altLang="ja-JP" sz="4000"/>
              <a:t> - Temas principales</a:t>
            </a:r>
            <a:endParaRPr kumimoji="1" lang="es-ES_tradn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 eaLnBrk="0" hangingPunct="0"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Abre con un himno similar a algunos salmos.</a:t>
            </a:r>
          </a:p>
          <a:p>
            <a:pPr marL="660400" indent="-660400" eaLnBrk="0" hangingPunct="0"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Hay un acróstico parcial en Nahúm 1.</a:t>
            </a:r>
          </a:p>
          <a:p>
            <a:pPr marL="660400" indent="-660400" eaLnBrk="0" hangingPunct="0"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Además, hay símiles y metáforas que Nahúm utilizó para burlarse de Nínive (ver el bosquejo de D y L).</a:t>
            </a:r>
          </a:p>
          <a:p>
            <a:pPr marL="660400" indent="-660400" eaLnBrk="0" hangingPunct="0"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En las burlas, utiliza el sarcasmo.</a:t>
            </a:r>
          </a:p>
          <a:p>
            <a:pPr marL="660400" indent="-660400" eaLnBrk="0" hangingPunct="0"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Emplea suspenso al no identificar los objetos de la salvación y del juicio inmediatamente.</a:t>
            </a:r>
          </a:p>
          <a:p>
            <a:pPr marL="660400" indent="-660400" eaLnBrk="0" hangingPunct="0"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Igual que Jonás, termina con una pregunta retórica, pero la salvación en Jonás contrasta con el juicio en Nahúm.</a:t>
            </a:r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200"/>
              <a:t>Nahúm</a:t>
            </a:r>
            <a:r>
              <a:rPr kumimoji="1" lang="es-ES_tradnl" altLang="ja-JP" sz="3200"/>
              <a:t> - Técnicas literarias (D y L 554)</a:t>
            </a:r>
            <a:endParaRPr kumimoji="1" lang="es-ES_tradn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 eaLnBrk="0" hangingPunct="0">
              <a:lnSpc>
                <a:spcPct val="90000"/>
              </a:lnSpc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NT no cita Nahúm, y su profecía es muy específica historicamente.</a:t>
            </a:r>
          </a:p>
          <a:p>
            <a:pPr marL="660400" indent="-660400" eaLnBrk="0" hangingPunct="0">
              <a:lnSpc>
                <a:spcPct val="90000"/>
              </a:lnSpc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Los temas que ligan Nahúm con el NT son la salvación y el juicio efectuados por el Guerrero Divino.</a:t>
            </a:r>
          </a:p>
          <a:p>
            <a:pPr marL="660400" indent="-660400" eaLnBrk="0" hangingPunct="0">
              <a:lnSpc>
                <a:spcPct val="90000"/>
              </a:lnSpc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En el AT, la guerra era contra enemigos físicos y la salvación frecuentemente era protección militar.</a:t>
            </a:r>
          </a:p>
          <a:p>
            <a:pPr marL="660400" indent="-660400" eaLnBrk="0" hangingPunct="0">
              <a:lnSpc>
                <a:spcPct val="90000"/>
              </a:lnSpc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En el NT, la guerra es contra enemigos espirituales - Col 2:14; Ef 6:10-17; I Tes 5:4-9.</a:t>
            </a:r>
          </a:p>
          <a:p>
            <a:pPr marL="660400" indent="-660400" eaLnBrk="0" hangingPunct="0">
              <a:lnSpc>
                <a:spcPct val="90000"/>
              </a:lnSpc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Al mismo tiempo, habrá juicio final para los que rechazan la salvación - Apoc 19:11-12.</a:t>
            </a:r>
          </a:p>
          <a:p>
            <a:pPr marL="660400" indent="-660400" eaLnBrk="0" hangingPunct="0">
              <a:lnSpc>
                <a:spcPct val="90000"/>
              </a:lnSpc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Una diferencia importante es que el Guerrero Divino en el NT ganó la victoria muriendo no matando.</a:t>
            </a:r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Nahúm</a:t>
            </a:r>
            <a:r>
              <a:rPr kumimoji="1" lang="es-ES_tradnl" altLang="ja-JP" sz="4000"/>
              <a:t> y el NT</a:t>
            </a:r>
            <a:endParaRPr kumimoji="1" lang="es-ES_tradn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5400"/>
              <a:t>Habacuc</a:t>
            </a:r>
            <a:endParaRPr lang="es-ES_tradnl"/>
          </a:p>
        </p:txBody>
      </p:sp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primer versículo identifica a Habacuc como el que recibió esta profecía.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No se menciona el profeta en otra parte de la Biblia.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Posiblemente se escribió cuando los caldeos estaban ascendiendo a su poder (1:6), entre 625 y 604 a.C.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Alternativamente, los versículos 2:8-10 parecen reflejar un tiempo después de las victorias de babilonia, después de 604 a.C.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Así que era contemporáneo de Jeremías, Sofonías y Nahúm.</a:t>
            </a:r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200"/>
              <a:t>Habacuc</a:t>
            </a:r>
            <a:r>
              <a:rPr kumimoji="1" lang="es-ES_tradnl" altLang="ja-JP" sz="3200"/>
              <a:t> - Autor y fecha (D y L 540-42)</a:t>
            </a:r>
            <a:endParaRPr kumimoji="1" lang="es-ES_tradn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458200" cy="6172200"/>
          </a:xfrm>
        </p:spPr>
        <p:txBody>
          <a:bodyPr/>
          <a:lstStyle/>
          <a:p>
            <a:pPr marL="812800" indent="-812800">
              <a:lnSpc>
                <a:spcPct val="90000"/>
              </a:lnSpc>
              <a:buFont typeface="Arial" charset="0"/>
              <a:buNone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Sobrescrito - 1:1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Primer intercambio - 1:2-11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alpha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La queja del profeta - 1:2-4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alpha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La respuesta de Dios - 1:4-11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Segundo intercambio - 1:12 a 2:5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alpha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La queja del profeta - 1:12-17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alpha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La respuesta de Dios - 2:1-4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Oráculos de calamidad contra el opresor - 2:5-20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alpha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El saqueador saqueado - 2:6-8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alpha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El conquistador avergonzado - 2:9-11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alpha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El constructor deshecho - 2:12-14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alpha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El descarado avergonzado - 2:15-18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alpha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El idólatra silenciado - 2:19-20</a:t>
            </a:r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600"/>
              <a:t>Habacuc</a:t>
            </a:r>
            <a:r>
              <a:rPr kumimoji="1" lang="es-ES_tradnl" altLang="ja-JP" sz="3600"/>
              <a:t> - Estructura (D y L 560-61)</a:t>
            </a:r>
            <a:endParaRPr kumimoji="1" lang="es-ES_tradn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458200" cy="6172200"/>
          </a:xfrm>
        </p:spPr>
        <p:txBody>
          <a:bodyPr/>
          <a:lstStyle/>
          <a:p>
            <a:pPr marL="812800" indent="-812800" eaLnBrk="0" hangingPunct="0">
              <a:spcBef>
                <a:spcPct val="0"/>
              </a:spcBef>
              <a:buFont typeface="Arial" charset="0"/>
              <a:buAutoNum type="romanUcPeriod" startAt="4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Salmo de sumisión de Habacuc - 3:1-19</a:t>
            </a:r>
          </a:p>
          <a:p>
            <a:pPr marL="1168400" lvl="1" indent="-711200" eaLnBrk="0" hangingPunct="0">
              <a:spcBef>
                <a:spcPct val="0"/>
              </a:spcBef>
              <a:buFont typeface="Arial" charset="0"/>
              <a:buAutoNum type="alpha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Oración - 3:2</a:t>
            </a:r>
          </a:p>
          <a:p>
            <a:pPr marL="1168400" lvl="1" indent="-711200" eaLnBrk="0" hangingPunct="0">
              <a:spcBef>
                <a:spcPct val="0"/>
              </a:spcBef>
              <a:buFont typeface="Arial" charset="0"/>
              <a:buAutoNum type="alpha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La aparición del Guerrero Divino - 3:3-15</a:t>
            </a:r>
          </a:p>
          <a:p>
            <a:pPr marL="1168400" lvl="1" indent="-711200" eaLnBrk="0" hangingPunct="0">
              <a:spcBef>
                <a:spcPct val="0"/>
              </a:spcBef>
              <a:buFont typeface="Arial" charset="0"/>
              <a:buAutoNum type="alpha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El profeta que vive por su fe - 3:16-19</a:t>
            </a:r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600"/>
              <a:t>Habacuc</a:t>
            </a:r>
            <a:r>
              <a:rPr kumimoji="1" lang="es-ES_tradnl" altLang="ja-JP" sz="3600"/>
              <a:t> - Estructura (D y L 560-61)</a:t>
            </a:r>
            <a:endParaRPr kumimoji="1" lang="es-ES_tradn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Primero Habacuc se quejó por la injusticia en Judá.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Luego Dios contestó que iba a utilizar a los caldeos (babilonios) para castigar a Judá.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Esta respuesta provocó una crisis mayor para Habacuc, ¡porque los caldeos eran peores que los judíos!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Dios contestó diciendo que el justo viviría por su fe.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Después, se pronunció juicios sobre Babilonia.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Al final, Habacuc expresó su fe en un salmo.</a:t>
            </a:r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600"/>
              <a:t>Habacuc - Estructura</a:t>
            </a:r>
            <a:endParaRPr kumimoji="1" lang="es-ES_tradn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Hay una conversación entre Habacuc y Dios.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Hay justicia poética en la descripción de los juicios sobre Babilonia (ver bosquejo).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Hay un salmo de fe.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En el salmo, hay una visión del Guerrero Divino.</a:t>
            </a:r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600"/>
              <a:t>Habacuc - T</a:t>
            </a:r>
            <a:r>
              <a:rPr kumimoji="1" lang="es-ES_tradnl" altLang="ja-JP" sz="3600"/>
              <a:t>écnicas literarias</a:t>
            </a:r>
            <a:endParaRPr kumimoji="1" lang="es-ES_tradn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5835352"/>
          </a:xfrm>
        </p:spPr>
        <p:txBody>
          <a:bodyPr>
            <a:normAutofit lnSpcReduction="10000"/>
          </a:bodyPr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Dios es soberano sobre Judá y las naciones.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Como Job, es una teodicea, un intento de defender la bondad de Dios a la luz del mal en el mundo.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Como Job, no es precisamente una explicación sino un llamado a confiar en Dios a pesar de no tener una explicación adecuada.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El mensaje central es: “El justo vivirá por su fe” - 2:4.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El profeta tenía que ser el primero en aprender esta lección - 3:17-19.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También hay esperanza de que algún día, el conocimiento del SEÑOR cubrirá la tierra - 2:14.</a:t>
            </a:r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600"/>
              <a:t>Habacuc - Temas principales</a:t>
            </a:r>
            <a:endParaRPr kumimoji="1" lang="es-ES_trad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5400"/>
              <a:t>Nahúm</a:t>
            </a:r>
            <a:endParaRPr lang="es-ES_tradnl"/>
          </a:p>
        </p:txBody>
      </p:sp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None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7.	El talmud Makkot 23b observó: “Moisés dio a Israel 613 mandamientos, David los redujo a 10, Isaías a 2, pero Habacuc a uno: </a:t>
            </a:r>
            <a:r>
              <a:rPr kumimoji="1" lang="es-ES_tradnl" altLang="ja-JP" sz="2800" i="1">
                <a:ea typeface="ＭＳ Ｐゴシック" charset="0"/>
                <a:cs typeface="ＭＳ Ｐゴシック" charset="0"/>
              </a:rPr>
              <a:t>el justo vivirá por su fe” </a:t>
            </a: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(D y L 558)</a:t>
            </a:r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600"/>
              <a:t>Habacuc - Temas principales</a:t>
            </a:r>
            <a:endParaRPr kumimoji="1" lang="es-ES_tradn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muerte de Cristo es la máxima manifestación de la capacidad de Dios de usar el mal para obrar bien.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Además, es la máxima demostración de que el mal no triunfará finalmente.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Dos veces Pablo citó Habacuc 2:4 para explicar la justificación por medio de la fe - Rom 1:17; Gal 3:11.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En Pablo, parece significar “el que es justo-por-la-fe vivirá”.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Hebreos 10:38 cita el texto más completo para advertir a los lectores y animarlos a seguir adelante en su fe.</a:t>
            </a:r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600"/>
              <a:t>Habacuc</a:t>
            </a:r>
            <a:r>
              <a:rPr kumimoji="1" lang="es-ES_tradnl" altLang="ja-JP" sz="3600"/>
              <a:t> y el NT</a:t>
            </a:r>
            <a:endParaRPr kumimoji="1" lang="es-ES_trad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sobrescrito identifica el tema (Nínive), el formato (un libro), el autor (Nahúm) y su lugar de origen (Elcós).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Aunque Jonás se trata de Nínive, su mensaje es para el pueblo de Dios, mientras Nahúm se dirigió a Nínive así como Abdías se dirigió a Edóm.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Diferente a los otros profetas predicadores, parece que Nahúm era principalmente autor.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No se ha podido identificar el pueblo Elcós con seguridad.</a:t>
            </a:r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Nahúm</a:t>
            </a:r>
            <a:r>
              <a:rPr kumimoji="1" lang="es-ES_tradnl" altLang="ja-JP" sz="4000"/>
              <a:t> - Autor y fecha</a:t>
            </a:r>
            <a:endParaRPr kumimoji="1" lang="es-ES_trad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En 3:8, se hizo referencia a la destrucción de Tebas, que pasó en 664 a.C.</a:t>
            </a:r>
          </a:p>
          <a:p>
            <a:pPr marL="660400" indent="-660400"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libro anunció la destrucción futura de Nínive, capital de Asiria, que pasó en 612 a.C. (D y L 551).</a:t>
            </a:r>
          </a:p>
          <a:p>
            <a:pPr marL="660400" indent="-660400"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fecha del libro cae dentro de este período.</a:t>
            </a:r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Nahúm</a:t>
            </a:r>
            <a:r>
              <a:rPr kumimoji="1" lang="es-ES_tradnl" altLang="ja-JP" sz="4000"/>
              <a:t> - Autor y fecha</a:t>
            </a:r>
            <a:endParaRPr kumimoji="1" lang="es-ES_trad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Asiria expandió bajo los reyes: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Tiglat Piléser III (745-727)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Salmanasar V (726-722)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Sargón II (721-705)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Senaquerib (794-681)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Esarjadón (680-669)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Asurbanipal (668-627?)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Asurbanipal capturó Tebas en Egipto en 664 a.C.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Esarjadón había dejado a sus hijos Asurbanipal a cargo de Asiria y Samas-sum-ukin a cargo de Babilonia.</a:t>
            </a:r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2800"/>
              <a:t>Nahúm</a:t>
            </a:r>
            <a:r>
              <a:rPr kumimoji="1" lang="es-ES_tradnl" altLang="ja-JP" sz="2800"/>
              <a:t> - Trasfondo histórico (D y L 551-52)</a:t>
            </a:r>
            <a:endParaRPr kumimoji="1" lang="es-ES_tradnl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 startAt="4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En 652, Samas-sum-ukin se levantó en armas contra su hermano pero fue derrotado.</a:t>
            </a:r>
          </a:p>
          <a:p>
            <a:pPr marL="660400" indent="-660400">
              <a:buFont typeface="Arial" charset="0"/>
              <a:buAutoNum type="arabicPeriod" startAt="4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Sin embargo, Asiria quedó debilitado.</a:t>
            </a:r>
          </a:p>
          <a:p>
            <a:pPr marL="660400" indent="-660400">
              <a:buFont typeface="Arial" charset="0"/>
              <a:buAutoNum type="arabicPeriod" startAt="4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Un caldeo Nabopolasar se rebeló contra Asiria y logró destruir Nínive en el año 612 a.C. con la ayuda de los medos.</a:t>
            </a:r>
          </a:p>
          <a:p>
            <a:pPr marL="660400" indent="-660400">
              <a:buFont typeface="Arial" charset="0"/>
              <a:buAutoNum type="arabicPeriod" startAt="4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hijo mayor y el sucesor de Nabopolasar fue Nabucodonosor.</a:t>
            </a:r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2800"/>
              <a:t>Nahúm</a:t>
            </a:r>
            <a:r>
              <a:rPr kumimoji="1" lang="es-ES_tradnl" altLang="ja-JP" sz="2800"/>
              <a:t> - Trasfondo histórico (D y L 551-52)</a:t>
            </a:r>
            <a:endParaRPr kumimoji="1" lang="es-ES_trad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Como dice el primer versículo, es un libro.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Diferente a algunos profetas que son antologías sin un orden discernible, Nahúm tiene una estructura fácil de seguir.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Además usa algunas técnicas poéticas que son más obvias a la vista que al oído (D y L 553).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Aunque su mensaje es duro, su estilo es refinado.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También dice que es una visión, más obviamente en 2:3-10 y 3:2-3.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Además, dice que es una profecía, un oráculo, que D y L (554) definieron como “&lt;oráculo de guerra&gt; u &lt;oráculo contra una nación foránea&gt;”.</a:t>
            </a:r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Nahúm</a:t>
            </a:r>
            <a:r>
              <a:rPr kumimoji="1" lang="es-ES_tradnl" altLang="ja-JP" sz="4000"/>
              <a:t> - Género</a:t>
            </a:r>
            <a:endParaRPr kumimoji="1" lang="es-ES_tradn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812800" indent="-812800">
              <a:lnSpc>
                <a:spcPct val="90000"/>
              </a:lnSpc>
              <a:buFont typeface="Arial" charset="0"/>
              <a:buNone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Sobrescrito - 1:1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Himno al Guerrero Divino - 1:2-8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Guerrero Divino juzga y salva a su pueblo - 1:9 a 2:2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visión de la suerte de Nínive - 2:3-10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burla del león - 2:11-13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Oráculo de infortunio contra Nínive - 3:1-3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burla de la ramera-bruja - 3:4-7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Burla de Nínive comparándola con Tebas - 3:8-10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Más ataques contra Nínive - 3:11-15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burla de la langosta - 3:15-17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Endecha final - 3:18-19</a:t>
            </a: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600"/>
              <a:t>Nahúm</a:t>
            </a:r>
            <a:r>
              <a:rPr kumimoji="1" lang="es-ES_tradnl" altLang="ja-JP" sz="3600"/>
              <a:t> - Estructura (ver D y L 554)</a:t>
            </a:r>
            <a:endParaRPr kumimoji="1" lang="es-ES_tradn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812800" indent="-812800">
              <a:lnSpc>
                <a:spcPct val="90000"/>
              </a:lnSpc>
              <a:buFont typeface="Arial" charset="0"/>
              <a:buNone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Sobrescrito - 1:1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Manifestación del SEÑOR - 1:2-6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Destrucción de Nínive - 1:7-11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Liberación del opresor - 1:12-14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Anuncio de la victoria sobre Nínive - 1:15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Destrucción de Nínive - 2:1-4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Caída y saqueo de Nínive - 2:5-10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bestia salvaje morirá - 2:11-13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Descripción del fin de Nínive - 3:1-6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Destrucción total de Nínive - 3:8-13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Defensa inútil - 3:14-19</a:t>
            </a:r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600"/>
              <a:t>Nahúm</a:t>
            </a:r>
            <a:r>
              <a:rPr kumimoji="1" lang="es-ES_tradnl" altLang="ja-JP" sz="3600"/>
              <a:t> - Estructura (NVI)</a:t>
            </a:r>
            <a:endParaRPr kumimoji="1" lang="es-ES_tradn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4012</TotalTime>
  <Words>1613</Words>
  <Application>Microsoft Macintosh PowerPoint</Application>
  <PresentationFormat>Presentación en pantalla (4:3)</PresentationFormat>
  <Paragraphs>130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6" baseType="lpstr">
      <vt:lpstr>Arial</vt:lpstr>
      <vt:lpstr>ＭＳ Ｐゴシック</vt:lpstr>
      <vt:lpstr>Osaka</vt:lpstr>
      <vt:lpstr>Times</vt:lpstr>
      <vt:lpstr>Pptssem</vt:lpstr>
      <vt:lpstr>Los Libros Proféticos y Poéticos</vt:lpstr>
      <vt:lpstr>Nahúm</vt:lpstr>
      <vt:lpstr>Nahúm - Autor y fecha</vt:lpstr>
      <vt:lpstr>Nahúm - Autor y fecha</vt:lpstr>
      <vt:lpstr>Nahúm - Trasfondo histórico (D y L 551-52)</vt:lpstr>
      <vt:lpstr>Nahúm - Trasfondo histórico (D y L 551-52)</vt:lpstr>
      <vt:lpstr>Nahúm - Género</vt:lpstr>
      <vt:lpstr>Nahúm - Estructura (ver D y L 554)</vt:lpstr>
      <vt:lpstr>Nahúm - Estructura (NVI)</vt:lpstr>
      <vt:lpstr>Nahúm - Temas principales</vt:lpstr>
      <vt:lpstr>Nahúm - Técnicas literarias (D y L 554)</vt:lpstr>
      <vt:lpstr>Nahúm y el NT</vt:lpstr>
      <vt:lpstr>Habacuc</vt:lpstr>
      <vt:lpstr>Habacuc - Autor y fecha (D y L 540-42)</vt:lpstr>
      <vt:lpstr>Habacuc - Estructura (D y L 560-61)</vt:lpstr>
      <vt:lpstr>Habacuc - Estructura (D y L 560-61)</vt:lpstr>
      <vt:lpstr>Habacuc - Estructura</vt:lpstr>
      <vt:lpstr>Habacuc - Técnicas literarias</vt:lpstr>
      <vt:lpstr>Habacuc - Temas principales</vt:lpstr>
      <vt:lpstr>Habacuc - Temas principales</vt:lpstr>
      <vt:lpstr>Habacuc y el NT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Libros Proféticos y Poéticos</dc:title>
  <dc:creator>Larry Trotter</dc:creator>
  <cp:lastModifiedBy>Carla Gallareta</cp:lastModifiedBy>
  <cp:revision>234</cp:revision>
  <dcterms:created xsi:type="dcterms:W3CDTF">2010-05-26T22:27:07Z</dcterms:created>
  <dcterms:modified xsi:type="dcterms:W3CDTF">2012-10-10T17:01:26Z</dcterms:modified>
</cp:coreProperties>
</file>