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notesMasterIdLst>
    <p:notesMasterId r:id="rId22"/>
  </p:notesMasterIdLst>
  <p:sldIdLst>
    <p:sldId id="256" r:id="rId2"/>
    <p:sldId id="277" r:id="rId3"/>
    <p:sldId id="279" r:id="rId4"/>
    <p:sldId id="280" r:id="rId5"/>
    <p:sldId id="278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1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38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7807B0-6F49-6C4F-B213-1EC73E06D0D6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6235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1666E-2A5F-4942-AEA7-88705CF7CC57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00EE5-E52C-3D43-93A1-9A3AC076E89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FC5C1-0990-C848-BEB6-087B01FD006A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64D41-A331-204A-BA47-49D2F4465C9A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5A76E-B654-6844-8FD0-FCEC4CA41583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62EA7-4D6C-0648-8161-32280B90001A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F5949-E108-5F4C-97A8-CD019CCD19C4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B7FC7-9729-054E-82A7-15B49E4C4228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9A5D2-E617-2A45-9F8F-998D8B662F3F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4E087-0A45-854F-983B-2C2521200448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1192B-36C1-7F42-A14C-9D82484FB56F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BEF71-6D64-F543-9699-B42B0165CCBD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B6B30-3770-C04C-BF84-93DADE8D8BE0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D8162-9F78-8545-826C-5E22EC8C4E17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D098E-183F-AA43-86A4-AE01DA671E36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BFB0A-259E-0D44-AB74-19AD945FDEA3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62954-EE26-AE45-8F0D-541D98347194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04029-1339-7049-958A-C93963D8F8CA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4DBE0-64F0-C444-AAFA-C69E4C9FF7F5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80430-E07B-8242-8D9D-F9716927AF11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82C00-7418-5342-B16E-7899D4C03D5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92CA-730E-2745-8968-DBFA94B76F9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52C-8D03-304D-99D8-FD5759A5FE5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027FFF-2E7D-DC4D-B705-3DEAE4B5A8A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27A8-2758-D747-9990-843D1606F29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450B-B82D-4344-AD72-8FCD880757D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1B21-27A1-F74D-8163-A5DFB73F8EC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6BC1-2273-134E-A06A-CDA02EEE51D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7F40-6ACC-4F49-829A-92653A5127A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48C65E-F07D-E84B-A9ED-29866977040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8E632-6087-3A43-A0C9-70A858C18A2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A9A817-D17A-D04F-B9A9-573A11DDB65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Los Salmos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Herman Gunkel (1862-1932) quiso identificar primero el género y luego la </a:t>
            </a:r>
            <a:r>
              <a:rPr kumimoji="1" lang="es-ES_tradnl" altLang="ja-JP" i="1">
                <a:ea typeface="ＭＳ Ｐゴシック" charset="0"/>
                <a:cs typeface="ＭＳ Ｐゴシック" charset="0"/>
              </a:rPr>
              <a:t>Sitz im Leben </a:t>
            </a:r>
            <a:r>
              <a:rPr kumimoji="1" lang="es-ES_tradnl" altLang="ja-JP">
                <a:ea typeface="ＭＳ Ｐゴシック" charset="0"/>
                <a:cs typeface="ＭＳ Ｐゴシック" charset="0"/>
              </a:rPr>
              <a:t>(situación en la vida).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Su trabajo con los géneros sigue siendo la base del sistema de identificación de los salmos.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Los principales géneros son: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Himno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Lamento personal o corporativo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Acción de gracias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Real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Sapiencial</a:t>
            </a: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g</a:t>
            </a:r>
            <a:r>
              <a:rPr kumimoji="1" lang="es-ES_tradnl" altLang="ja-JP" sz="4000"/>
              <a:t>éneros en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de los himnos de alabanza son: 8,19,29,33,104-105,111,113-114,117,135-136,145-150.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 caracterizan por alabanza exuberante a Dios por algo que Él ha hecho, normalmente algo vago en lugar de algo historicamente concreto.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alabanza es evangelística, porque invita a las naciones a participar.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lamentos son los más numerosos, pero los himnos controlan el tono del libro de los salmos.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Consideren el Salmo 100.</a:t>
            </a: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Himnos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de los lamentos personales son: 3,5-7,13,17,22,25-28,31,35-36,38-40,42-43,51,54-57,59,61,64,69-71,86,88,102,108-109,120-130,139-143.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Incluyen algunos de estos elementos: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Invocación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Quejas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Confesión de pecado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Petición por ayuda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Imprecaciones sobre los enemigos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Afirmación de confianza en Dios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Reconocimiento de la respuesta divina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Alabanza y bendiciones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Consideren el Salmo 69.</a:t>
            </a:r>
            <a:endParaRPr kumimoji="1" lang="es-ES_tradnl" altLang="ja-JP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Lamento personal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Los lamentos corporativos tienen basicamente los mismos elementos que los personales, pero el pueblo está hablando en lugar del individuo.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Algunos de los lamentos corporativos son: 12,58,60,74,79-80,83,85,90,126.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Consideren el Salmo 83.</a:t>
            </a:r>
            <a:endParaRPr kumimoji="1" lang="es-ES_tradnl" altLang="ja-JP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Lamento corporativo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salmo de acción de gracias es la contraparte del lamento, para utilizarse después de la respuesta divina al lamento.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Algunas acciones de gracias son: 18,23,30,32,40,66,92,107,116,138-139,146.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Frecuentemente incluyen (L, H y B 507):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proclamación de amor y alabanza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resumen introductorio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recuerdo poético de la necesidad anterior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 informe sobre la petición y la respuesta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renovación de la promesa de alabanza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Alabanza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Consideren el Salmo 18.</a:t>
            </a: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Acci</a:t>
            </a:r>
            <a:r>
              <a:rPr kumimoji="1" lang="es-ES_tradnl" altLang="ja-JP" sz="4000"/>
              <a:t>ón de gracias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salmo real ensalza a Dios como Rey o el monarca de Israel como rey (D y L 305).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“Reflejan un vínculo especial entre Yahvéh y el rey, aunque su naturaleza precisa no es facilmente distinguible” (L, H y B 509).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de los salmos reales son: 2,20-21,45,72,89,101,110,144.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Consideren el Salmo 2.</a:t>
            </a: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Salmo real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Según Lasor, Hubbard y Bush (509-10), las características típicas de los salmos sapienciales son: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Reflejar las técnicas literarias de la sabiduría (proverbios, acrósticos, series numéricas, comparaciones que empiezan con “mejor”, admoniciones a los hijos, bienaventuranzas, imágenes de la naturaleza)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Enseñar directamente o debatir un problema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Contener temas de la sabiduría (los dos caminos, el contraste entre justos y pecadores, la lengua, las riquezas, el respeto a los ancianos)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salmos sapienciales son: 1,32,37,49,73,127-128,133.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Consideren el Salmo 1.</a:t>
            </a:r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Salmo sapiencial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Dillard y Longman (303) mencionan también salmos de confianzas y salmos de remembranza (o redentor-históricos).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salmos de confianza reconocen a Dios como protector, frecuentemente utilizando metáforas sorprendentes para describir a Dios - 11,16,23,27,62,91,121,125,131.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salmos de remembranza recuentan los actos redentores de Dios en el pasado - 78,105,106,135,136.</a:t>
            </a:r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Otros g</a:t>
            </a:r>
            <a:r>
              <a:rPr kumimoji="1" lang="es-ES_tradnl" altLang="ja-JP" sz="4000"/>
              <a:t>éneros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92696"/>
            <a:ext cx="8458200" cy="5911552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Aunque todos los libros de la Biblia son palabra del hombre y palabra de Dios, en los salmos, la participación humana es más evidente, salvo en caso de los salmos sapienciales.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Así que, en ellos, escuchamos la voz del pueblo de Dios respondiendo a Dios.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Al mismo tiempo, son parte de la Biblia, y por lo tanto, la voz de Dios habla en los salmos.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Su naturaleza “híbrida” complica su interpretación.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Cuando encontramos pasajes que parecen ser indignos de Dios, podemos reconocer que son reacciones humanas no necesariamente justas, pero también son palabra de Dios para nuestra instrucción.</a:t>
            </a:r>
            <a:endParaRPr kumimoji="1" lang="es-ES_tradnl" altLang="ja-JP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</a:t>
            </a:r>
            <a:r>
              <a:rPr kumimoji="1" lang="ja-JP" altLang="es-ES_tradnl" sz="4000"/>
              <a:t>“</a:t>
            </a:r>
            <a:r>
              <a:rPr kumimoji="1" lang="es-ES_tradnl" sz="4000"/>
              <a:t>voces</a:t>
            </a:r>
            <a:r>
              <a:rPr kumimoji="1" lang="ja-JP" altLang="es-ES_tradnl" sz="4000"/>
              <a:t>”</a:t>
            </a:r>
            <a:r>
              <a:rPr kumimoji="1" lang="es-ES_tradnl" sz="4000"/>
              <a:t> en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1608"/>
            <a:ext cx="8458200" cy="5915744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Lucas 24:44, Cristo dijo que los salmos hablan de Él y de su obra redentora.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Las muchas citas de los salmos en el Nuevo Testamento identifican a algunos que llamamos mesiánicos.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Nuevo Testamento también cita salmos para establecer otras doctrinas no cristológicas.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muchos salmos son davídicos, encuentran su máxima expresión en el Hijo de David.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Cristo es Dios, es digno de recibir las alabanzas de los salmos.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Cristo es hombre, podemos escuchar su voz en los salmos (excepto, por ejemplo, en las confesiones de pecado). 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Cristo en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5626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Los temas de esta conferencia son las tradicionales de la introducción especial: autoría, fecha, contexto histórico, género.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El asunto se complica con los salmos, porque hay 150 diferentes salmos y no tenemos mucha información sobre sus fechas y contextos históricos.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Tanto Young como Dillard y Longman cubren estos temas adecuadamente.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Vamos a repasar algunos de los puntos más importantes.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41363"/>
          </a:xfrm>
        </p:spPr>
        <p:txBody>
          <a:bodyPr>
            <a:normAutofit fontScale="90000"/>
          </a:bodyPr>
          <a:lstStyle/>
          <a:p>
            <a:r>
              <a:rPr kumimoji="1" lang="es-ES_tradnl" sz="4000"/>
              <a:t>La introducci</a:t>
            </a:r>
            <a:r>
              <a:rPr kumimoji="1" lang="es-ES_tradnl" altLang="ja-JP" sz="4000"/>
              <a:t>ón especial a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Escribir un salmo, identificando su género y utilizando por lo menos el paralelismo y la metáfora (y otras técnicas literarias si es posible).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Tarea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835352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Está dividido en cinco libros, correspondiendo al número de los libros en el Pentateuco.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Cada libro termina con una doxología.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Cuatro de los libros muestran una fuerte preferencia por YHWH o </a:t>
            </a:r>
            <a:r>
              <a:rPr kumimoji="1" lang="es-ES_tradnl" altLang="ja-JP" sz="2800" dirty="0" err="1">
                <a:ea typeface="ＭＳ Ｐゴシック" charset="0"/>
                <a:cs typeface="ＭＳ Ｐゴシック" charset="0"/>
              </a:rPr>
              <a:t>Elohim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Ha habido intentos de explicar la estructura general pero ninguna convincente.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el libro de los Salmos fue formado durante un milenio, los cinco libros pueden indicar las etapas de su desarrollo. 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Al mismo tiempo, hay algo de progresión lógica desde la invitación a la sabiduría en el Salmo 1 hasta la explosión de alabanza en el Salmo 150.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estructura del libro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Más obvios son los grupos de salmos similares.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están agrupados según el autor: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David - 72:20 parece indicar que en una etapa de su desarrollo, los salmos davídicos estaban juntos.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Asaf - 50; 73-83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Hijos de Coré - 42-49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Otros están juntos por su función o contenido: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Salmos reales - 93, 95-99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Cánticos de los peregrinos - 120-134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Alabanzas (posteriormente usadas en la Pascua) - 113-118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Doxologías finales - 147-150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estructura del libro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Hay títulos que identifican a los autores, títulos que identifican los contextos históricos y títulos que dan instrucciones técnicas sobre el uso del salmo.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Hay títulos históricos en 14 salmos (3,7,18,30,34,51,52,54,56,57,59,60,63, 142)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No hay ninguna evidencia textual (externa) de que los salmos hayan circulado sin estos títulos.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t</a:t>
            </a:r>
            <a:r>
              <a:rPr kumimoji="1" lang="es-ES_tradnl" altLang="ja-JP" sz="4000"/>
              <a:t>ítulos de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hay ciertos factores que ponen por lo menos algunos de ellos en duda en cuanto a su autenticidad y canonicidad.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Había una tendencia de añadir títulos históricos; en la LXX, la mayoría los tiene, y en el Pesita, todos los tienen.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títulos tienen la misma forma gramática.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títulos son más específicos que el contenido de los salmos.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Algunos títulos parecen no quedar bien con el salmo - 30.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títulos están en tercera persona y los salmos en primera persona.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t</a:t>
            </a:r>
            <a:r>
              <a:rPr kumimoji="1" lang="es-ES_tradnl" altLang="ja-JP" sz="4000"/>
              <a:t>ítulos de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>
            <a:normAutofit lnSpcReduction="10000"/>
          </a:bodyPr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cuanto a los títulos de autoría, hay 105 que indican el compositor.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Había una tendencia de añadir también títulos de autoría y tienen algunas de las características de los títulos históricos.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Anteriormente los críticos negaban la autoría davídica por su presuposición evolucionista, diciendo que los salmos identificados como davídicos eran demasiado avanzados para David.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cuadro que tenemos de David de los libros históricos confirma que era compositor de canciones.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NT atribuye algunos salmos a David - Lucas 20:41-44; Hechos 2:25-28; 4:24-26.</a:t>
            </a: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t</a:t>
            </a:r>
            <a:r>
              <a:rPr kumimoji="1" lang="es-ES_tradnl" altLang="ja-JP" sz="4000"/>
              <a:t>ítulos de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835352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general, podemos concluir que los títulos son antiguos, posiblemente originales, e indicadores de la interpretación antigua.</a:t>
            </a:r>
          </a:p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Sin embargo, la naturaleza de la poesía es ser general no </a:t>
            </a:r>
            <a:r>
              <a:rPr kumimoji="1" lang="es-ES_tradnl" altLang="ja-JP" sz="2800" dirty="0" err="1">
                <a:ea typeface="ＭＳ Ｐゴシック" charset="0"/>
                <a:cs typeface="ＭＳ Ｐゴシック" charset="0"/>
              </a:rPr>
              <a:t>historicamente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concreta.</a:t>
            </a:r>
          </a:p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Debemos tomar en cuenta lo que sabemos acerca de su contexto histórico.</a:t>
            </a:r>
          </a:p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uso individual y corporativo de los salmos a través de milenios testifica de su poder para trascender cualquier contexto histórico original.</a:t>
            </a:r>
          </a:p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Podemos ilustrar los salmos davídicos con eventos en la vida de David, pero no debemos limitarlos a éstos.</a:t>
            </a: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t</a:t>
            </a:r>
            <a:r>
              <a:rPr kumimoji="1" lang="es-ES_tradnl" altLang="ja-JP" sz="4000"/>
              <a:t>ítulos de los Salmos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“Género es un grupo de textos que tienen entre sí una o más características en común” (D y L 36).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Cuando leemos un texto, identificamos el género conciente o inconcientemente.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identificación nos ayuda a interpretar el texto, porque ya sabemos cómo funciona ese género.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géneros son fluidos, no fijos ni herméticos, y un salmo puede participar en más de uno.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los salmos, la identificación de género provee un contexto literario para cada salmo, porque lo relaciona con otros de su mismo género.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g</a:t>
            </a:r>
            <a:r>
              <a:rPr kumimoji="1" lang="es-ES_tradnl" altLang="ja-JP" sz="4000"/>
              <a:t>éneros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5697</TotalTime>
  <Words>1601</Words>
  <Application>Microsoft Macintosh PowerPoint</Application>
  <PresentationFormat>Presentación en pantalla (4:3)</PresentationFormat>
  <Paragraphs>148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Pptssem</vt:lpstr>
      <vt:lpstr>Los Libros Proféticos y Poéticos</vt:lpstr>
      <vt:lpstr>La introducción especial a los Salmos</vt:lpstr>
      <vt:lpstr>La estructura del libro</vt:lpstr>
      <vt:lpstr>La estructura del libro</vt:lpstr>
      <vt:lpstr>Los títulos de los salmos</vt:lpstr>
      <vt:lpstr>Los títulos de los Salmos</vt:lpstr>
      <vt:lpstr>Los títulos de los Salmos</vt:lpstr>
      <vt:lpstr>Los títulos de los Salmos</vt:lpstr>
      <vt:lpstr>Los géneros</vt:lpstr>
      <vt:lpstr>Los géneros en los Salmos</vt:lpstr>
      <vt:lpstr>Himnos</vt:lpstr>
      <vt:lpstr>Lamento personal</vt:lpstr>
      <vt:lpstr>Lamento corporativo</vt:lpstr>
      <vt:lpstr>Acción de gracias</vt:lpstr>
      <vt:lpstr>Salmo real</vt:lpstr>
      <vt:lpstr>Salmo sapiencial</vt:lpstr>
      <vt:lpstr>Otros géneros</vt:lpstr>
      <vt:lpstr>La “voces” en los Salmos</vt:lpstr>
      <vt:lpstr>Cristo en los Salmos</vt:lpstr>
      <vt:lpstr>Tarea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360</cp:revision>
  <dcterms:created xsi:type="dcterms:W3CDTF">2010-05-26T22:27:07Z</dcterms:created>
  <dcterms:modified xsi:type="dcterms:W3CDTF">2012-10-10T17:19:57Z</dcterms:modified>
</cp:coreProperties>
</file>