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2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9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9B5B83-9945-9A42-93E8-1A9DE5D7830B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483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2CB20-5685-3240-808A-C53A8639BDD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C683B-A2B9-A842-A642-47F3449C5220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15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D14E1-8B34-C548-88DD-809D4465DA05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09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B5076-F8D0-EF40-9A44-67B614F30287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11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FB64D-6A11-E14F-A587-AEAD1E147614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413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68BE7-181A-BB45-8B7C-D6D40FE8418A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C12AF-CF58-3644-99D9-34321F8D0DE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92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E6FE9-778F-AA4C-B4F8-B7BD1E189572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942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503E2-2577-1D4C-8C89-91C3EB1E4A2F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96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EA0D9-7270-5A43-9053-5144D7E6CE49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98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7F35F-FA8E-5848-B04C-AF5B3FF8F2B0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400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9CE13-4D05-004E-99C4-27797024AC1C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402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15C86-A641-CD4D-97D8-95AADC8264C6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407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D90C1-5A91-714D-884E-7D7A264AD1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75D3-E51A-3148-ABAA-A716650EDBB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194-44DE-224D-80CA-0D0308A4FDE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304D83-DD59-1C4B-BA6E-089319152C7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9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917986-AA41-4F44-8C66-2580E3F5438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0891-90DD-294B-AD82-BD36B6930D3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9E1D-9F82-0E4C-87BF-DD03B371BA0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FD52-5CD0-AB46-961E-E4A402CC759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4F17-EBF0-F340-BC4E-7F754DF1616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3BA8-D6A6-A549-ABA9-D7A775B5603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264AD8-E695-BA48-9159-A96229CD0C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3B09F-9386-F743-8574-52458EA5F3D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0F54E7-9B93-AF4E-8FE4-CEF89DEDF5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Cantar de los Cantares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10.	Otras imágenes tienen más sentido y belleza para nosotros, como las metáforas para los genitales de la mujer virgen.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Jardín cerrado y manantial sellado - 4:12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Manantial de aguas vivas, arroyo - 4:15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Muralla (8:10) en contraste con la imagen del medio oriente que D y L (360) mencionan de una mujer promiscua como una puerta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11.	Aunque algunos han identificado una boda, no se aclara que están casados los amantes.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12.	Sin embargo, si es una colección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canónica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 de poemas de amor, la ley de Dios es la presuposición de los poemas.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1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decir, podemos leer los poemas dentro del marco bíblico del matrimonio.</a:t>
            </a:r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interpretaci</a:t>
            </a:r>
            <a:r>
              <a:rPr kumimoji="1" lang="es-ES_tradnl" altLang="ja-JP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14.	Tenemos que tener cuidado de no satisfacernos solo con una identificación de las metáforas.</a:t>
            </a:r>
          </a:p>
          <a:p>
            <a:pPr marL="660400" indent="-660400">
              <a:lnSpc>
                <a:spcPct val="90000"/>
              </a:lnSpc>
              <a:buFont typeface="Arial" charset="0"/>
              <a:buChar char="•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Ryken (272) dice que la pregunta correcta es: ¿Cómo me hace sentir este poema?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1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Para captar estos poemas (o cualquier poema), tenemos que sentirlo además (o más) que analizarlo.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interpretaci</a:t>
            </a:r>
            <a:r>
              <a:rPr kumimoji="1" lang="es-ES_tradnl" altLang="ja-JP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57200"/>
            <a:ext cx="8458200" cy="6172200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no es alegoría ni tipo ni parábola, si es una colección de poemas de amor, si ni siquiera menciona a Dios, ¿por qué está en la Biblia?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Quizás esta pregunta revela algo de nuestra incomodidad con la sexualidad o ignorancia de la perspectiva bíblica sobre la sexualidad.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principio, el hombre y la mujer andaban desnudos en el jardín sin pena.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Cantar de los Cantares, tenemos un regreso al deleite del jardín.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una celebración del don de Dios que se ha pervertido tanto.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normas de la ley combinan con la libertad de Cantar de los Cantares para volvernos al sentido original de la sexualidad humana.</a:t>
            </a: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3800"/>
            <a:ext cx="7772400" cy="4572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¿Por qu</a:t>
            </a:r>
            <a:r>
              <a:rPr kumimoji="1" lang="es-ES_tradnl" altLang="ja-JP"/>
              <a:t>é está en la Biblia?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57200"/>
            <a:ext cx="8458200" cy="61722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dirty="0">
                <a:ea typeface="ＭＳ Ｐゴシック" charset="0"/>
                <a:cs typeface="ＭＳ Ｐゴシック" charset="0"/>
              </a:rPr>
              <a:t>Al rechazar la interpretación alegórica, no tenemos que rechazar toda conexión teológica o cristológica.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dirty="0">
                <a:ea typeface="ＭＳ Ｐゴシック" charset="0"/>
                <a:cs typeface="ＭＳ Ｐゴシック" charset="0"/>
              </a:rPr>
              <a:t>La relación entre Dios e Israel, y aún más </a:t>
            </a:r>
            <a:r>
              <a:rPr kumimoji="1" lang="es-ES_tradnl" altLang="ja-JP" dirty="0" err="1">
                <a:ea typeface="ＭＳ Ｐゴシック" charset="0"/>
                <a:cs typeface="ＭＳ Ｐゴシック" charset="0"/>
              </a:rPr>
              <a:t>explicitamente</a:t>
            </a:r>
            <a:r>
              <a:rPr kumimoji="1" lang="es-ES_tradnl" altLang="ja-JP" dirty="0">
                <a:ea typeface="ＭＳ Ｐゴシック" charset="0"/>
                <a:cs typeface="ＭＳ Ｐゴシック" charset="0"/>
              </a:rPr>
              <a:t>, entre Cristo y la iglesia, es el modelo según el cual se creó el matrimonio y el sexo marital.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dirty="0">
                <a:ea typeface="ＭＳ Ｐゴシック" charset="0"/>
                <a:cs typeface="ＭＳ Ｐゴシック" charset="0"/>
              </a:rPr>
              <a:t>Cuando hay armonía y deleite matrimonial, estamos viendo un reflejo humano y terrenal de la relación primordial y eterna entre Cristo y la iglesia.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endParaRPr kumimoji="1" lang="es-ES_tradnl" altLang="ja-JP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3800"/>
            <a:ext cx="7772400" cy="457200"/>
          </a:xfrm>
        </p:spPr>
        <p:txBody>
          <a:bodyPr>
            <a:normAutofit fontScale="90000"/>
          </a:bodyPr>
          <a:lstStyle/>
          <a:p>
            <a:r>
              <a:rPr kumimoji="1" lang="es-ES_tradnl" dirty="0"/>
              <a:t>Cantar y el Nuevo Testamento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53616"/>
            <a:ext cx="8458200" cy="5987752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nunca lo he hecho, no soy experto en predicar Cantar de los Cantares.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Toda la escritura es inspirada por Dios y útil.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Al mismo tiempo, no todos los temas son apropiados en todo momento ni para todas las edades.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Cantar de los Cantares es erótico, su aplicación será a los casados que están en la relación indicada para experimentar y disfrutar el sexo.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También, la iglesia debe tener cuidado en no adelantar las lecciones que los padres quieren reservar para un momento posterior.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No nos avergoncemos del tema del libro, pero apliquémoslo en su contexto apropiado.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6416"/>
            <a:ext cx="7772400" cy="4572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C</a:t>
            </a:r>
            <a:r>
              <a:rPr kumimoji="1" lang="es-ES_tradnl" altLang="ja-JP"/>
              <a:t>ómo predicar Cantar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El título viene de la primera línea.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El cantar de los cantares es un título superlativo como el rey de reyes.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Identifica a Salomón como el autor.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Hay evidencia interna que apoya esta identificación: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Referencias a ciudades en el reino unido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Referencias informadas a las plantas y los animales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novia es como una “yegua de los carros de Faraón” (1:9) como las que Salomón importó (I Rey 10:28).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El t</a:t>
            </a:r>
            <a:r>
              <a:rPr kumimoji="1" lang="es-ES_tradnl" altLang="ja-JP"/>
              <a:t>ítulo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 mismo tiempo, hay anomalías que complican la idea de Salomón como el autor.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Hay palabras de otros idiomas, pero no son evidencia fuerte de fecha.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Las referencias a Salomón están desde una cierta distancia en tercera persona (3:6-11 y 8:11-12), pero esto podría ser una técnica poética.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Si el amado fiel en todo el libro es Salomón, no está de acuerdo con lo que sabemos acerca de él en los libros históricos.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Podría ser como el titulo de los Proverbios que nombra al autor principal de la colecciones de poemas.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Puede ser que la preposición traducida “de” significa “acerca de” en lugar de “por”.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El t</a:t>
            </a:r>
            <a:r>
              <a:rPr kumimoji="1" lang="es-ES_tradnl" altLang="ja-JP"/>
              <a:t>ítulo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Desde el códice siniaticus (400 d.C.), ha habido intentos de identificar un drama coherente que abarca todo el libro.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Nueva Versión Internacional incluye títulos que identifican al amado, a la amada, a los amigos, y el coro.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 NVI es un ejemplo del drama con dos actores principales.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Otra versión identifica a tres actores, Salomón, la sulamita y su amado, un campesino.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En esta versión, la sulamita rechaza a Salomón y se mantiene fiel a su amado.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estructura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Más recientemente, algunos han considerado el libro como una antología de poemas de amor (D y L 354).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 han descubierto paralelos entre Cantar de los Cantares y poemas amorosos sirios y egipcios.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Maria Falk identificó 31 poemas conectados temática  no narrativamente.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Aunque hay diferencias en cuanto a las divisiones entre los poemas, hay un consenso creciente de que es una antología.</a:t>
            </a:r>
            <a:endParaRPr kumimoji="1" lang="es-ES_tradnl" altLang="ja-JP" sz="2000">
              <a:ea typeface="ＭＳ Ｐゴシック" charset="0"/>
              <a:cs typeface="ＭＳ Ｐゴシック" charset="0"/>
            </a:endParaRP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es una antología, es similar a los Salmos o los Proverbios en su composición.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Estos tienen bases davídicos o salomónicos y contribuciones posteriores.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estructura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Young (380-84) identificó ocho diferentes maneras en las cuales se ha interpretado Cantar de los Cantares: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Alegoría judía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Alegoría cristiana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Drama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Colección de cantos de amor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Tipo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Adaptación de liturgia pagana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Escena en un harem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Parábola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 sz="4800"/>
              <a:t>La interpretaci</a:t>
            </a:r>
            <a:r>
              <a:rPr kumimoji="1" lang="es-ES_tradnl" altLang="ja-JP" sz="4800"/>
              <a:t>ón</a:t>
            </a:r>
            <a:endParaRPr kumimoji="1" lang="es-ES_tradnl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2.	Durante mucho tiempo, la interpretación alegórica era la única aceptada.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Parte de la razón por la popularidad de la interpretación alegórica era el afán por leerlo teologicamente y entender porqué está en la Biblia.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Otra parte fue una perspectiva ascética sobre la sexualidad.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3.	Como Young (381-82) dice, para interpretar alegoricamente, necesitamos tener una alegoría, y Cantar de los Cantares no da ninguna evidencia de ser una alegoría.</a:t>
            </a:r>
          </a:p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4.	Igualmente Young critica las otras formas de interpretarlo que ignoran su sentido más obvio como refiriéndose al amor entre un hombre y una mujer.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interpretaci</a:t>
            </a:r>
            <a:r>
              <a:rPr kumimoji="1" lang="es-ES_tradnl" altLang="ja-JP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5687144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5.	Si lo reconocemos como una antología de poemas de amor, tenemos que interpretarlo según las normas de la poesía.</a:t>
            </a:r>
          </a:p>
          <a:p>
            <a:pPr marL="660400" indent="-660400">
              <a:lnSpc>
                <a:spcPct val="90000"/>
              </a:lnSpc>
              <a:buFont typeface="Arial" charset="0"/>
              <a:buChar char="•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Las técnicas más prominentes son la metáfora, el símil, cargados de emoción y excitación.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Algunas de las imágenes no tienen mucho sentido para nosotros, como la descripción de la belleza de la amada en capítulos 4 y 7.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su </a:t>
            </a:r>
            <a:r>
              <a:rPr kumimoji="1" lang="es-ES_tradnl" altLang="ja-JP" sz="2800" i="1" dirty="0" err="1">
                <a:ea typeface="ＭＳ Ｐゴシック" charset="0"/>
                <a:cs typeface="ＭＳ Ｐゴシック" charset="0"/>
              </a:rPr>
              <a:t>Words</a:t>
            </a:r>
            <a:r>
              <a:rPr kumimoji="1" lang="es-ES_tradnl" altLang="ja-JP" sz="2800" i="1" dirty="0">
                <a:ea typeface="ＭＳ Ｐゴシック" charset="0"/>
                <a:cs typeface="ＭＳ Ｐゴシック" charset="0"/>
              </a:rPr>
              <a:t> of </a:t>
            </a:r>
            <a:r>
              <a:rPr kumimoji="1" lang="es-ES_tradnl" altLang="ja-JP" sz="2800" i="1" dirty="0" err="1">
                <a:ea typeface="ＭＳ Ｐゴシック" charset="0"/>
                <a:cs typeface="ＭＳ Ｐゴシック" charset="0"/>
              </a:rPr>
              <a:t>Delight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(277) </a:t>
            </a: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Leland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</a:t>
            </a: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Ryken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dice que las comparaciones no son visuales sino la aplicación de la excelencia de una cosa a otra.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 intentáramos traducir todas las imágenes visualmente, tendríamos una belleza como la de la siguiente diapositiva.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kumimoji="1" lang="es-ES_tradnl"/>
              <a:t>La interpretaci</a:t>
            </a:r>
            <a:r>
              <a:rPr kumimoji="1" lang="es-ES_tradnl" altLang="ja-JP"/>
              <a:t>ón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7" name="Picture 3" descr="ss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75" b="31075"/>
          <a:stretch>
            <a:fillRect/>
          </a:stretch>
        </p:blipFill>
        <p:spPr>
          <a:solidFill>
            <a:schemeClr val="tx1"/>
          </a:solidFill>
        </p:spPr>
      </p:pic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0" y="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1800"/>
              <a:t>http://www.acts17-11.com/snip_song.html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6489</TotalTime>
  <Words>828</Words>
  <Application>Microsoft Macintosh PowerPoint</Application>
  <PresentationFormat>Presentación en pantalla (4:3)</PresentationFormat>
  <Paragraphs>96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El título</vt:lpstr>
      <vt:lpstr>El título</vt:lpstr>
      <vt:lpstr>La estructura</vt:lpstr>
      <vt:lpstr>La estructura</vt:lpstr>
      <vt:lpstr>La interpretación</vt:lpstr>
      <vt:lpstr>La interpretación</vt:lpstr>
      <vt:lpstr>La interpretación</vt:lpstr>
      <vt:lpstr>Presentación de PowerPoint</vt:lpstr>
      <vt:lpstr>La interpretación</vt:lpstr>
      <vt:lpstr>La interpretación</vt:lpstr>
      <vt:lpstr>¿Por qué está en la Biblia?</vt:lpstr>
      <vt:lpstr>Cantar y el Nuevo Testamento</vt:lpstr>
      <vt:lpstr>Cómo predicar Cantar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427</cp:revision>
  <dcterms:created xsi:type="dcterms:W3CDTF">2010-05-26T22:27:07Z</dcterms:created>
  <dcterms:modified xsi:type="dcterms:W3CDTF">2012-10-10T17:18:56Z</dcterms:modified>
</cp:coreProperties>
</file>