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5" r:id="rId1"/>
  </p:sldMasterIdLst>
  <p:sldIdLst>
    <p:sldId id="256" r:id="rId2"/>
    <p:sldId id="260" r:id="rId3"/>
    <p:sldId id="257" r:id="rId4"/>
    <p:sldId id="263" r:id="rId5"/>
    <p:sldId id="262" r:id="rId6"/>
    <p:sldId id="259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8" d="100"/>
          <a:sy n="108" d="100"/>
        </p:scale>
        <p:origin x="-2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9FB367-0163-4745-A69D-84E8DAFF1FA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1CD0-B2AD-254D-A400-56BE99B410A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4E34-407A-0F4C-BD1E-1EF097FEF5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34FCDDA-A1C9-ED44-8FAE-00BB34AF15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81A-789A-D64E-A597-9EDF6349B98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50-AE13-EE4E-B344-946E3467AF9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F74F-FE2E-D542-A381-DD5DF63AFD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7170-AEC1-4B4D-861D-1E74EB90FEB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6B94-900E-C540-8183-6F82D8F8DA5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2588B2-BAE9-494B-AB77-EC5D81CEC37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CD428B-4DC2-B949-A5BD-8968968BBE7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EF9652-2E97-A74E-BB58-F537354D88E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sz="3000" dirty="0"/>
              <a:t>Algunos ejemplos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Series tem</a:t>
            </a:r>
            <a:r>
              <a:rPr lang="es-ES_tradnl" altLang="ja-JP" sz="5000" dirty="0">
                <a:latin typeface="AveriaSerif-Bold"/>
                <a:cs typeface="AveriaSerif-Bold"/>
              </a:rPr>
              <a:t>áticas, </a:t>
            </a:r>
            <a:r>
              <a:rPr lang="es-ES_tradnl" sz="5000" dirty="0">
                <a:latin typeface="AveriaSerif-Bold"/>
                <a:cs typeface="AveriaSerif-Bold"/>
              </a:rPr>
              <a:t>textuales y</a:t>
            </a:r>
            <a:br>
              <a:rPr lang="es-ES_tradnl" sz="5000" dirty="0">
                <a:latin typeface="AveriaSerif-Bold"/>
                <a:cs typeface="AveriaSerif-Bold"/>
              </a:rPr>
            </a:br>
            <a:r>
              <a:rPr lang="es-ES_tradnl" sz="5000" dirty="0">
                <a:latin typeface="AveriaSerif-Bold"/>
                <a:cs typeface="AveriaSerif-Bold"/>
              </a:rPr>
              <a:t>expositivas consecutivas</a:t>
            </a:r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80728"/>
            <a:ext cx="7772400" cy="5039072"/>
          </a:xfrm>
          <a:ln/>
        </p:spPr>
        <p:txBody>
          <a:bodyPr/>
          <a:lstStyle/>
          <a:p>
            <a:r>
              <a:rPr lang="es-ES" sz="2800" dirty="0" smtClean="0"/>
              <a:t>¿</a:t>
            </a:r>
            <a:r>
              <a:rPr lang="es-ES" sz="2800" dirty="0"/>
              <a:t>D</a:t>
            </a:r>
            <a:r>
              <a:rPr lang="es-ES_tradnl" sz="2800" dirty="0"/>
              <a:t>e veras nos ama Dios? - 1:1-5</a:t>
            </a:r>
          </a:p>
          <a:p>
            <a:r>
              <a:rPr lang="es-ES" sz="2800" dirty="0"/>
              <a:t>¿E</a:t>
            </a:r>
            <a:r>
              <a:rPr lang="es-ES_tradnl" sz="2800" dirty="0" err="1"/>
              <a:t>st</a:t>
            </a:r>
            <a:r>
              <a:rPr lang="es-ES_tradnl" altLang="ja-JP" sz="2800" dirty="0" err="1">
                <a:latin typeface="Arial"/>
              </a:rPr>
              <a:t>á</a:t>
            </a:r>
            <a:r>
              <a:rPr lang="es-ES_tradnl" sz="2800" dirty="0"/>
              <a:t> bien pasar de panzazos? - 1:6-14</a:t>
            </a:r>
          </a:p>
          <a:p>
            <a:r>
              <a:rPr lang="es-ES" sz="2800" dirty="0"/>
              <a:t>¿Q</a:t>
            </a:r>
            <a:r>
              <a:rPr lang="es-ES_tradnl" sz="2800" dirty="0" err="1"/>
              <a:t>u</a:t>
            </a:r>
            <a:r>
              <a:rPr lang="es-ES_tradnl" altLang="ja-JP" sz="2800" dirty="0" err="1">
                <a:latin typeface="Arial"/>
              </a:rPr>
              <a:t>é</a:t>
            </a:r>
            <a:r>
              <a:rPr lang="es-ES_tradnl" sz="2800" dirty="0"/>
              <a:t> de los malditos religiosos? - 2:1-9</a:t>
            </a:r>
          </a:p>
          <a:p>
            <a:r>
              <a:rPr lang="es-ES" sz="2800" dirty="0"/>
              <a:t>¿T</a:t>
            </a:r>
            <a:r>
              <a:rPr lang="es-ES_tradnl" sz="2800" dirty="0"/>
              <a:t>e llama la atenci</a:t>
            </a:r>
            <a:r>
              <a:rPr lang="es-ES_tradnl" altLang="ja-JP" sz="2800" dirty="0"/>
              <a:t>ón l</a:t>
            </a:r>
            <a:r>
              <a:rPr lang="es-ES_tradnl" sz="2800" dirty="0"/>
              <a:t>a mujer ajena? - 2:10-16</a:t>
            </a:r>
          </a:p>
          <a:p>
            <a:r>
              <a:rPr lang="es-ES" sz="2800" dirty="0"/>
              <a:t>¿M</a:t>
            </a:r>
            <a:r>
              <a:rPr lang="es-ES" altLang="ja-JP" sz="2800" dirty="0"/>
              <a:t>ás</a:t>
            </a:r>
            <a:r>
              <a:rPr lang="es-ES" sz="2800" dirty="0"/>
              <a:t> </a:t>
            </a:r>
            <a:r>
              <a:rPr lang="es-ES_tradnl" sz="2800" dirty="0"/>
              <a:t>vale ser injusto? - 2:17 a 3:5</a:t>
            </a:r>
          </a:p>
          <a:p>
            <a:r>
              <a:rPr lang="es-ES" sz="2800" dirty="0"/>
              <a:t>¿E</a:t>
            </a:r>
            <a:r>
              <a:rPr lang="es-ES_tradnl" sz="2800" dirty="0" err="1"/>
              <a:t>st</a:t>
            </a:r>
            <a:r>
              <a:rPr lang="es-ES_tradnl" altLang="ja-JP" sz="2800" dirty="0" err="1"/>
              <a:t>ás</a:t>
            </a:r>
            <a:r>
              <a:rPr lang="es-ES" sz="2800" dirty="0"/>
              <a:t> </a:t>
            </a:r>
            <a:r>
              <a:rPr lang="es-ES_tradnl" sz="2800" dirty="0"/>
              <a:t>robando a Dios? - 3:6-12</a:t>
            </a:r>
          </a:p>
          <a:p>
            <a:r>
              <a:rPr lang="es-ES" sz="2800" dirty="0"/>
              <a:t>¿V</a:t>
            </a:r>
            <a:r>
              <a:rPr lang="es-ES_tradnl" sz="2800" dirty="0"/>
              <a:t>ale la pena servir a Dios? - 3:13-18</a:t>
            </a:r>
          </a:p>
          <a:p>
            <a:r>
              <a:rPr lang="es-ES" sz="2800" dirty="0"/>
              <a:t>¿H</a:t>
            </a:r>
            <a:r>
              <a:rPr lang="es-ES_tradnl" sz="2800" dirty="0"/>
              <a:t>asta cu</a:t>
            </a:r>
            <a:r>
              <a:rPr lang="es-ES_tradnl" altLang="ja-JP" sz="2800" dirty="0"/>
              <a:t>án</a:t>
            </a:r>
            <a:r>
              <a:rPr lang="es-ES" sz="2800" dirty="0"/>
              <a:t>d</a:t>
            </a:r>
            <a:r>
              <a:rPr lang="es-ES_tradnl" sz="2800" dirty="0"/>
              <a:t>o? - 4:1-6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_tradnl" sz="24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Malaqu</a:t>
            </a:r>
            <a:r>
              <a:rPr lang="es-ES" dirty="0" smtClean="0"/>
              <a:t>ías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08720"/>
            <a:ext cx="7848600" cy="541588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sz="2400" noProof="1" smtClean="0">
                <a:solidFill>
                  <a:srgbClr val="FFFFFF"/>
                </a:solidFill>
              </a:rPr>
              <a:t>Introducci</a:t>
            </a:r>
            <a:r>
              <a:rPr altLang="ja-JP" sz="2400" noProof="1" smtClean="0">
                <a:solidFill>
                  <a:srgbClr val="FFFFFF"/>
                </a:solidFill>
              </a:rPr>
              <a:t>ón </a:t>
            </a:r>
            <a:r>
              <a:rPr sz="2400" noProof="1">
                <a:solidFill>
                  <a:srgbClr val="FFFFFF"/>
                </a:solidFill>
              </a:rPr>
              <a:t>al evangelio - 1:1-17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Por qu</a:t>
            </a:r>
            <a:r>
              <a:rPr altLang="ja-JP" sz="2400" noProof="1">
                <a:solidFill>
                  <a:srgbClr val="FFFFFF"/>
                </a:solidFill>
                <a:latin typeface="Arial"/>
              </a:rPr>
              <a:t>é</a:t>
            </a:r>
            <a:r>
              <a:rPr sz="2400" noProof="1">
                <a:solidFill>
                  <a:srgbClr val="FFFFFF"/>
                </a:solidFill>
              </a:rPr>
              <a:t> necesitas el evangelio - 1:18 a 3:20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Libertad de la culpa - 3:21-31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La gracia y la fe - 4:1-25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El intercambio glorioso - 5:1-21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Libertad del poder del pecado - 6:1-23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Libertad de la ley - 7:1-25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Los hijos de Dios - 8:1-17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M</a:t>
            </a:r>
            <a:r>
              <a:rPr altLang="ja-JP" sz="2400" noProof="1">
                <a:solidFill>
                  <a:srgbClr val="FFFFFF"/>
                </a:solidFill>
              </a:rPr>
              <a:t>ás</a:t>
            </a:r>
            <a:r>
              <a:rPr lang="es-ES" sz="2400" dirty="0">
                <a:solidFill>
                  <a:srgbClr val="FFFFFF"/>
                </a:solidFill>
              </a:rPr>
              <a:t> </a:t>
            </a:r>
            <a:r>
              <a:rPr sz="2400" noProof="1">
                <a:solidFill>
                  <a:srgbClr val="FFFFFF"/>
                </a:solidFill>
              </a:rPr>
              <a:t>que vencedores - 8:18-39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El plan de Dios para el mundo - 9:1 a 11:36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Un nuevo esquema de vida - 12:1-21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El amor y el deber - 13:1-14</a:t>
            </a:r>
          </a:p>
          <a:p>
            <a:pPr>
              <a:lnSpc>
                <a:spcPct val="90000"/>
              </a:lnSpc>
            </a:pPr>
            <a:r>
              <a:rPr sz="2400" noProof="1">
                <a:solidFill>
                  <a:srgbClr val="FFFFFF"/>
                </a:solidFill>
              </a:rPr>
              <a:t>La libertad y la caridad - 14:1 a 15:13</a:t>
            </a:r>
          </a:p>
          <a:p>
            <a:pPr>
              <a:lnSpc>
                <a:spcPct val="90000"/>
              </a:lnSpc>
            </a:pPr>
            <a:r>
              <a:rPr lang="es-ES" sz="2400" dirty="0">
                <a:solidFill>
                  <a:srgbClr val="FFFFFF"/>
                </a:solidFill>
              </a:rPr>
              <a:t>¡A</a:t>
            </a:r>
            <a:r>
              <a:rPr sz="2400" noProof="1">
                <a:solidFill>
                  <a:srgbClr val="FFFFFF"/>
                </a:solidFill>
              </a:rPr>
              <a:t>delante! - 15:14 a 16:27</a:t>
            </a:r>
            <a:endParaRPr lang="es-ES_tradnl" sz="1800" dirty="0">
              <a:solidFill>
                <a:srgbClr val="FFFFFF"/>
              </a:solidFill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Romanos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6712"/>
            <a:ext cx="7848600" cy="5487888"/>
          </a:xfrm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2800" dirty="0" smtClean="0"/>
              <a:t>1</a:t>
            </a:r>
            <a:r>
              <a:rPr lang="es-ES_tradnl" sz="2800" dirty="0"/>
              <a:t>:1-4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1:5-9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1:10-16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2:1-5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2:6-8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2:9-10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2:11-15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3:1-2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3:3-8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3:9-11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3:12-15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Tito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Series tem</a:t>
            </a:r>
            <a:r>
              <a:rPr lang="es-ES_tradnl" altLang="ja-JP"/>
              <a:t>áticas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82216"/>
            <a:ext cx="7772400" cy="5255096"/>
          </a:xfrm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2800" dirty="0" smtClean="0"/>
              <a:t>Dios </a:t>
            </a:r>
            <a:r>
              <a:rPr lang="es-ES_tradnl" sz="2800" dirty="0"/>
              <a:t>ama a los pecadores - </a:t>
            </a:r>
            <a:r>
              <a:rPr lang="es-ES_tradnl" sz="2800" dirty="0" err="1"/>
              <a:t>Rom</a:t>
            </a:r>
            <a:r>
              <a:rPr lang="es-ES_tradnl" sz="2800" dirty="0"/>
              <a:t> 5:6-8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El amor de Dios y el sufrimiento - </a:t>
            </a:r>
            <a:r>
              <a:rPr lang="es-ES_tradnl" sz="2800" dirty="0" err="1"/>
              <a:t>Rom</a:t>
            </a:r>
            <a:r>
              <a:rPr lang="es-ES_tradnl" sz="2800" dirty="0"/>
              <a:t> 8:28-39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El amor de Dios y la disciplina - </a:t>
            </a:r>
            <a:r>
              <a:rPr lang="es-ES_tradnl" sz="2800" dirty="0" err="1"/>
              <a:t>Heb</a:t>
            </a:r>
            <a:r>
              <a:rPr lang="es-ES_tradnl" sz="2800" dirty="0"/>
              <a:t> 12:4-11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El mayor mandamiento - Mar 12:28-34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El amor y la obediencia - Juan 15:9-17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¿Q</a:t>
            </a:r>
            <a:r>
              <a:rPr lang="es-ES_tradnl" sz="2800" dirty="0" err="1"/>
              <a:t>ui</a:t>
            </a:r>
            <a:r>
              <a:rPr lang="es-ES_tradnl" altLang="ja-JP" sz="2800" dirty="0" err="1"/>
              <a:t>én</a:t>
            </a:r>
            <a:r>
              <a:rPr lang="es-ES" sz="2800" dirty="0"/>
              <a:t> </a:t>
            </a:r>
            <a:r>
              <a:rPr lang="es-ES_tradnl" sz="2800" dirty="0"/>
              <a:t>es mi pr</a:t>
            </a:r>
            <a:r>
              <a:rPr lang="es-ES_tradnl" altLang="ja-JP" sz="2800" dirty="0"/>
              <a:t>óji</a:t>
            </a:r>
            <a:r>
              <a:rPr lang="es-ES_tradnl" sz="2800" dirty="0"/>
              <a:t>mo? - </a:t>
            </a:r>
            <a:r>
              <a:rPr lang="es-ES_tradnl" sz="2800" dirty="0" err="1"/>
              <a:t>Luc</a:t>
            </a:r>
            <a:r>
              <a:rPr lang="es-ES_tradnl" sz="2800" dirty="0"/>
              <a:t> 10:25-37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Amarnos unos a otros - I Juan 3:16-18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¿A</a:t>
            </a:r>
            <a:r>
              <a:rPr lang="es-ES_tradnl" sz="2800" dirty="0"/>
              <a:t>mar a mi enemigo? </a:t>
            </a:r>
            <a:r>
              <a:rPr lang="es-ES" sz="2800" dirty="0"/>
              <a:t>¿E</a:t>
            </a:r>
            <a:r>
              <a:rPr lang="es-ES_tradnl" sz="2800" dirty="0"/>
              <a:t>n serio? - Mat 5:43-48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El amor y el servicio - Juan 21:15-17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El amor y los dones - I </a:t>
            </a:r>
            <a:r>
              <a:rPr lang="es-ES_tradnl" sz="2800" dirty="0" err="1"/>
              <a:t>Cor</a:t>
            </a:r>
            <a:r>
              <a:rPr lang="es-ES_tradnl" sz="2800" dirty="0"/>
              <a:t> 13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 verano de amor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08720"/>
            <a:ext cx="7772400" cy="5111080"/>
          </a:xfrm>
          <a:ln/>
        </p:spPr>
        <p:txBody>
          <a:bodyPr/>
          <a:lstStyle/>
          <a:p>
            <a:r>
              <a:rPr lang="es-ES_tradnl" dirty="0" smtClean="0"/>
              <a:t>Ad</a:t>
            </a:r>
            <a:r>
              <a:rPr lang="es-ES_tradnl" altLang="ja-JP" dirty="0" smtClean="0"/>
              <a:t>án</a:t>
            </a:r>
            <a:r>
              <a:rPr lang="es-ES" dirty="0"/>
              <a:t>:</a:t>
            </a:r>
            <a:r>
              <a:rPr lang="es-ES_tradnl" dirty="0"/>
              <a:t> los comienzos - Gen 2:15-25</a:t>
            </a:r>
          </a:p>
          <a:p>
            <a:r>
              <a:rPr lang="es-ES_tradnl" dirty="0"/>
              <a:t>No</a:t>
            </a:r>
            <a:r>
              <a:rPr lang="es-ES_tradnl" altLang="ja-JP" dirty="0"/>
              <a:t>é: la preservación - </a:t>
            </a:r>
            <a:r>
              <a:rPr lang="es-ES_tradnl" dirty="0"/>
              <a:t>Gen 9:1-17</a:t>
            </a:r>
          </a:p>
          <a:p>
            <a:r>
              <a:rPr lang="es-ES_tradnl" dirty="0"/>
              <a:t>Abraham: las promesas - Gen 12:1-3; 15:1-20</a:t>
            </a:r>
          </a:p>
          <a:p>
            <a:r>
              <a:rPr lang="es-ES_tradnl" dirty="0"/>
              <a:t>Mois</a:t>
            </a:r>
            <a:r>
              <a:rPr lang="es-ES_tradnl" altLang="ja-JP" dirty="0"/>
              <a:t>és: la ley - </a:t>
            </a:r>
            <a:r>
              <a:rPr lang="es-ES_tradnl" dirty="0"/>
              <a:t>Ex 24:1-18</a:t>
            </a:r>
          </a:p>
          <a:p>
            <a:r>
              <a:rPr lang="es-ES_tradnl" dirty="0"/>
              <a:t>David: la dinast</a:t>
            </a:r>
            <a:r>
              <a:rPr lang="es-ES_tradnl" altLang="ja-JP" dirty="0"/>
              <a:t>ía - </a:t>
            </a:r>
            <a:r>
              <a:rPr lang="es-ES_tradnl" dirty="0"/>
              <a:t>I Sam 7</a:t>
            </a:r>
          </a:p>
          <a:p>
            <a:r>
              <a:rPr lang="es-ES_tradnl" dirty="0"/>
              <a:t>Los profetas: algo nuevo - </a:t>
            </a:r>
            <a:r>
              <a:rPr lang="es-ES_tradnl" dirty="0" err="1"/>
              <a:t>Jer</a:t>
            </a:r>
            <a:r>
              <a:rPr lang="es-ES_tradnl" dirty="0"/>
              <a:t> 31:31-34</a:t>
            </a:r>
          </a:p>
          <a:p>
            <a:r>
              <a:rPr lang="es-ES_tradnl" dirty="0"/>
              <a:t>Cristo: el cumplimiento - </a:t>
            </a:r>
            <a:r>
              <a:rPr lang="es-ES_tradnl" dirty="0" err="1"/>
              <a:t>Heb</a:t>
            </a:r>
            <a:r>
              <a:rPr lang="es-ES_tradnl" dirty="0"/>
              <a:t> 9:15-28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Los Pactos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80728"/>
            <a:ext cx="7772400" cy="5039072"/>
          </a:xfrm>
          <a:ln/>
        </p:spPr>
        <p:txBody>
          <a:bodyPr/>
          <a:lstStyle/>
          <a:p>
            <a:r>
              <a:rPr lang="es-ES_tradnl" dirty="0" smtClean="0"/>
              <a:t>6 </a:t>
            </a:r>
            <a:r>
              <a:rPr lang="es-ES_tradnl" dirty="0"/>
              <a:t>julio El matrimonio - Gen 2:18-25</a:t>
            </a:r>
          </a:p>
          <a:p>
            <a:r>
              <a:rPr lang="es-ES_tradnl" dirty="0"/>
              <a:t>13 julio La familia - Gen 1:26-28</a:t>
            </a:r>
          </a:p>
          <a:p>
            <a:r>
              <a:rPr lang="es-ES_tradnl" dirty="0"/>
              <a:t>20 julio El trabajo - Gen 1:26-28</a:t>
            </a:r>
          </a:p>
          <a:p>
            <a:r>
              <a:rPr lang="es-ES_tradnl" dirty="0"/>
              <a:t>27 julio El descanso - Gen 2:1-4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Julio: La vida que Dios cre</a:t>
            </a:r>
            <a:r>
              <a:rPr lang="es-ES" dirty="0" smtClean="0"/>
              <a:t>ó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Series textuales</a:t>
            </a: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80728"/>
            <a:ext cx="7772400" cy="4248472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 dirty="0" smtClean="0">
                <a:solidFill>
                  <a:srgbClr val="FFFFFF"/>
                </a:solidFill>
              </a:rPr>
              <a:t>3 </a:t>
            </a:r>
            <a:r>
              <a:rPr lang="es-ES_tradnl" sz="2400" dirty="0" err="1">
                <a:solidFill>
                  <a:srgbClr val="FFFFFF"/>
                </a:solidFill>
              </a:rPr>
              <a:t>ago</a:t>
            </a:r>
            <a:r>
              <a:rPr lang="es-ES_tradnl" sz="2400" dirty="0">
                <a:solidFill>
                  <a:srgbClr val="FFFFFF"/>
                </a:solidFill>
              </a:rPr>
              <a:t> </a:t>
            </a:r>
            <a:r>
              <a:rPr lang="ja-JP" altLang="es-ES_tradnl" sz="2400" dirty="0">
                <a:solidFill>
                  <a:srgbClr val="FFFFFF"/>
                </a:solidFill>
              </a:rPr>
              <a:t>”</a:t>
            </a:r>
            <a:r>
              <a:rPr lang="es-ES" sz="24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¿</a:t>
            </a:r>
            <a:r>
              <a:rPr lang="es-ES" sz="2400" dirty="0">
                <a:solidFill>
                  <a:srgbClr val="FFFFFF"/>
                </a:solidFill>
              </a:rPr>
              <a:t>E</a:t>
            </a:r>
            <a:r>
              <a:rPr lang="es-ES_tradnl" sz="2400" dirty="0" err="1">
                <a:solidFill>
                  <a:srgbClr val="FFFFFF"/>
                </a:solidFill>
              </a:rPr>
              <a:t>scuchaste</a:t>
            </a:r>
            <a:r>
              <a:rPr lang="es-ES_tradnl" sz="2400" dirty="0">
                <a:solidFill>
                  <a:srgbClr val="FFFFFF"/>
                </a:solidFill>
              </a:rPr>
              <a:t> bien?"  La par</a:t>
            </a:r>
            <a:r>
              <a:rPr lang="es-ES" sz="2400" dirty="0" err="1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áb</a:t>
            </a:r>
            <a:r>
              <a:rPr lang="es-ES" sz="2400" dirty="0" err="1">
                <a:solidFill>
                  <a:srgbClr val="FFFFFF"/>
                </a:solidFill>
              </a:rPr>
              <a:t>o</a:t>
            </a:r>
            <a:r>
              <a:rPr lang="es-ES_tradnl" sz="2400" dirty="0">
                <a:solidFill>
                  <a:srgbClr val="FFFFFF"/>
                </a:solidFill>
              </a:rPr>
              <a:t>la del Sembrador  Marcos 4:1-20</a:t>
            </a:r>
          </a:p>
          <a:p>
            <a:pPr>
              <a:lnSpc>
                <a:spcPct val="90000"/>
              </a:lnSpc>
            </a:pPr>
            <a:endParaRPr lang="es-ES_tradnl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400" dirty="0">
                <a:solidFill>
                  <a:srgbClr val="FFFFFF"/>
                </a:solidFill>
              </a:rPr>
              <a:t>10 </a:t>
            </a:r>
            <a:r>
              <a:rPr lang="es-ES_tradnl" sz="2400" dirty="0" err="1">
                <a:solidFill>
                  <a:srgbClr val="FFFFFF"/>
                </a:solidFill>
              </a:rPr>
              <a:t>ago</a:t>
            </a:r>
            <a:r>
              <a:rPr lang="es-ES_tradnl" sz="2400" dirty="0">
                <a:solidFill>
                  <a:srgbClr val="FFFFFF"/>
                </a:solidFill>
              </a:rPr>
              <a:t> "El Padre te busca"  La par</a:t>
            </a:r>
            <a:r>
              <a:rPr lang="es-ES" sz="2400" dirty="0" err="1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áb</a:t>
            </a:r>
            <a:r>
              <a:rPr lang="es-ES" sz="2400" dirty="0" err="1">
                <a:solidFill>
                  <a:srgbClr val="FFFFFF"/>
                </a:solidFill>
              </a:rPr>
              <a:t>o</a:t>
            </a:r>
            <a:r>
              <a:rPr lang="es-ES_tradnl" sz="2400" dirty="0">
                <a:solidFill>
                  <a:srgbClr val="FFFFFF"/>
                </a:solidFill>
              </a:rPr>
              <a:t>la del Hijo Pr</a:t>
            </a:r>
            <a:r>
              <a:rPr lang="es-ES_tradnl" altLang="ja-JP" sz="2400" dirty="0">
                <a:solidFill>
                  <a:srgbClr val="FFFFFF"/>
                </a:solidFill>
              </a:rPr>
              <a:t>ódi</a:t>
            </a:r>
            <a:r>
              <a:rPr lang="es-ES_tradnl" sz="2400" dirty="0">
                <a:solidFill>
                  <a:srgbClr val="FFFFFF"/>
                </a:solidFill>
              </a:rPr>
              <a:t>go"  Lucas 15:11-31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400" dirty="0">
                <a:solidFill>
                  <a:srgbClr val="FFFFFF"/>
                </a:solidFill>
              </a:rPr>
              <a:t>17 </a:t>
            </a:r>
            <a:r>
              <a:rPr lang="es-ES_tradnl" sz="2400" dirty="0" err="1">
                <a:solidFill>
                  <a:srgbClr val="FFFFFF"/>
                </a:solidFill>
              </a:rPr>
              <a:t>ago</a:t>
            </a:r>
            <a:r>
              <a:rPr lang="es-ES_tradnl" sz="2400" dirty="0">
                <a:solidFill>
                  <a:srgbClr val="FFFFFF"/>
                </a:solidFill>
              </a:rPr>
              <a:t> </a:t>
            </a:r>
            <a:r>
              <a:rPr lang="ja-JP" altLang="es-ES_tradnl" sz="2400" dirty="0">
                <a:solidFill>
                  <a:srgbClr val="FFFFFF"/>
                </a:solidFill>
              </a:rPr>
              <a:t>”</a:t>
            </a:r>
            <a:r>
              <a:rPr lang="es-ES" sz="24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¡</a:t>
            </a:r>
            <a:r>
              <a:rPr lang="es-ES" sz="2400" dirty="0">
                <a:solidFill>
                  <a:srgbClr val="FFFFFF"/>
                </a:solidFill>
              </a:rPr>
              <a:t>N</a:t>
            </a:r>
            <a:r>
              <a:rPr lang="es-ES_tradnl" sz="2400" dirty="0">
                <a:solidFill>
                  <a:srgbClr val="FFFFFF"/>
                </a:solidFill>
              </a:rPr>
              <a:t>o puedo perdonarlo!"  La par</a:t>
            </a:r>
            <a:r>
              <a:rPr lang="es-ES" sz="2400" dirty="0" err="1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áb</a:t>
            </a:r>
            <a:r>
              <a:rPr lang="es-ES" sz="2400" dirty="0" err="1">
                <a:solidFill>
                  <a:srgbClr val="FFFFFF"/>
                </a:solidFill>
              </a:rPr>
              <a:t>o</a:t>
            </a:r>
            <a:r>
              <a:rPr lang="es-ES_tradnl" sz="2400" dirty="0">
                <a:solidFill>
                  <a:srgbClr val="FFFFFF"/>
                </a:solidFill>
              </a:rPr>
              <a:t>la del Siervo Despiadado  Mateo 18:21-35</a:t>
            </a:r>
          </a:p>
          <a:p>
            <a:pPr>
              <a:lnSpc>
                <a:spcPct val="90000"/>
              </a:lnSpc>
            </a:pPr>
            <a:endParaRPr lang="es-ES_tradnl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400" dirty="0">
                <a:solidFill>
                  <a:srgbClr val="FFFFFF"/>
                </a:solidFill>
              </a:rPr>
              <a:t>24 </a:t>
            </a:r>
            <a:r>
              <a:rPr lang="es-ES_tradnl" sz="2400" dirty="0" err="1">
                <a:solidFill>
                  <a:srgbClr val="FFFFFF"/>
                </a:solidFill>
              </a:rPr>
              <a:t>ago</a:t>
            </a:r>
            <a:r>
              <a:rPr lang="es-ES_tradnl" sz="2400" dirty="0">
                <a:solidFill>
                  <a:srgbClr val="FFFFFF"/>
                </a:solidFill>
              </a:rPr>
              <a:t> </a:t>
            </a:r>
            <a:r>
              <a:rPr lang="ja-JP" altLang="es-ES_tradnl" sz="2400" dirty="0">
                <a:solidFill>
                  <a:srgbClr val="FFFFFF"/>
                </a:solidFill>
              </a:rPr>
              <a:t>”</a:t>
            </a:r>
            <a:r>
              <a:rPr lang="es-ES" sz="24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¿</a:t>
            </a:r>
            <a:r>
              <a:rPr lang="es-ES" sz="2400" dirty="0">
                <a:solidFill>
                  <a:srgbClr val="FFFFFF"/>
                </a:solidFill>
              </a:rPr>
              <a:t>Q</a:t>
            </a:r>
            <a:r>
              <a:rPr lang="es-ES_tradnl" sz="2400" dirty="0" err="1">
                <a:solidFill>
                  <a:srgbClr val="FFFFFF"/>
                </a:solidFill>
              </a:rPr>
              <a:t>u</a:t>
            </a:r>
            <a:r>
              <a:rPr lang="es-ES_tradnl" altLang="ja-JP" sz="2400" dirty="0" err="1">
                <a:solidFill>
                  <a:srgbClr val="FFFFFF"/>
                </a:solidFill>
              </a:rPr>
              <a:t>é</a:t>
            </a:r>
            <a:r>
              <a:rPr lang="es-ES_tradnl" sz="2400" dirty="0">
                <a:solidFill>
                  <a:srgbClr val="FFFFFF"/>
                </a:solidFill>
              </a:rPr>
              <a:t> haces con el tuyo?"  La par</a:t>
            </a:r>
            <a:r>
              <a:rPr lang="es-ES" sz="2400" dirty="0" err="1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áb</a:t>
            </a:r>
            <a:r>
              <a:rPr lang="es-ES" sz="2400" dirty="0" err="1">
                <a:solidFill>
                  <a:srgbClr val="FFFFFF"/>
                </a:solidFill>
              </a:rPr>
              <a:t>o</a:t>
            </a:r>
            <a:r>
              <a:rPr lang="es-ES_tradnl" sz="2400" dirty="0">
                <a:solidFill>
                  <a:srgbClr val="FFFFFF"/>
                </a:solidFill>
              </a:rPr>
              <a:t>la de los talentos  Mateo 25:14-30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Cuatro par</a:t>
            </a:r>
            <a:r>
              <a:rPr lang="es-ES" dirty="0" smtClean="0"/>
              <a:t>ábolas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Series expositivas consecutivas</a:t>
            </a: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08720"/>
            <a:ext cx="7772400" cy="5111080"/>
          </a:xfrm>
          <a:ln/>
        </p:spPr>
        <p:txBody>
          <a:bodyPr/>
          <a:lstStyle/>
          <a:p>
            <a:r>
              <a:rPr lang="es-ES_tradnl" sz="2800" dirty="0"/>
              <a:t>Gracias por la iglesia - 1:1-11</a:t>
            </a:r>
          </a:p>
          <a:p>
            <a:r>
              <a:rPr lang="es-ES" sz="2800" dirty="0" smtClean="0"/>
              <a:t>¿</a:t>
            </a:r>
            <a:r>
              <a:rPr lang="es-ES" sz="2800" dirty="0"/>
              <a:t>Q</a:t>
            </a:r>
            <a:r>
              <a:rPr lang="es-ES_tradnl" sz="2800" dirty="0" err="1"/>
              <a:t>u</a:t>
            </a:r>
            <a:r>
              <a:rPr lang="es-ES_tradnl" altLang="ja-JP" sz="2800" dirty="0" err="1"/>
              <a:t>é</a:t>
            </a:r>
            <a:r>
              <a:rPr lang="es-ES_tradnl" sz="2800" dirty="0"/>
              <a:t> es tu vida? - 1:12-30</a:t>
            </a:r>
          </a:p>
          <a:p>
            <a:r>
              <a:rPr lang="es-ES_tradnl" sz="2800" dirty="0"/>
              <a:t>Para abajo y para arriba - 2:1-11</a:t>
            </a:r>
          </a:p>
          <a:p>
            <a:r>
              <a:rPr lang="es-ES" sz="2800" dirty="0"/>
              <a:t>¡B</a:t>
            </a:r>
            <a:r>
              <a:rPr lang="es-ES_tradnl" sz="2800" dirty="0" err="1"/>
              <a:t>rillen</a:t>
            </a:r>
            <a:r>
              <a:rPr lang="es-ES_tradnl" sz="2800" dirty="0"/>
              <a:t> como estrellas! - 2:12-18</a:t>
            </a:r>
          </a:p>
          <a:p>
            <a:r>
              <a:rPr lang="es-ES_tradnl" sz="2800" dirty="0"/>
              <a:t>Los </a:t>
            </a:r>
            <a:r>
              <a:rPr lang="es-ES_tradnl" altLang="ja-JP" sz="2800" dirty="0"/>
              <a:t>únic</a:t>
            </a:r>
            <a:r>
              <a:rPr lang="es-ES_tradnl" sz="2800" dirty="0"/>
              <a:t>os dos confiables - 2:19-30</a:t>
            </a:r>
          </a:p>
          <a:p>
            <a:r>
              <a:rPr lang="es-ES" sz="2800" dirty="0"/>
              <a:t>¿E</a:t>
            </a:r>
            <a:r>
              <a:rPr lang="es-ES_tradnl" sz="2800" dirty="0"/>
              <a:t>n qu</a:t>
            </a:r>
            <a:r>
              <a:rPr lang="es-ES_tradnl" altLang="ja-JP" sz="2800" dirty="0"/>
              <a:t>é</a:t>
            </a:r>
            <a:r>
              <a:rPr lang="es-ES_tradnl" sz="2800" dirty="0"/>
              <a:t> te glor</a:t>
            </a:r>
            <a:r>
              <a:rPr lang="es-ES_tradnl" altLang="ja-JP" sz="2800" dirty="0"/>
              <a:t>ía</a:t>
            </a:r>
            <a:r>
              <a:rPr lang="es-ES_tradnl" sz="2800" dirty="0"/>
              <a:t>s? - 3:1-11</a:t>
            </a:r>
          </a:p>
          <a:p>
            <a:r>
              <a:rPr lang="es-ES" sz="2800" dirty="0"/>
              <a:t>¡</a:t>
            </a:r>
            <a:r>
              <a:rPr lang="es-ES" altLang="ja-JP" sz="2800" dirty="0" err="1"/>
              <a:t>Á</a:t>
            </a:r>
            <a:r>
              <a:rPr lang="es-ES" sz="2800" dirty="0" err="1"/>
              <a:t>n</a:t>
            </a:r>
            <a:r>
              <a:rPr lang="es-ES_tradnl" sz="2800" dirty="0"/>
              <a:t>dale pues! - 3:12 a 4:1</a:t>
            </a:r>
          </a:p>
          <a:p>
            <a:r>
              <a:rPr lang="es-ES_tradnl" sz="2800" dirty="0"/>
              <a:t>Paz y gozo - 4:2-9</a:t>
            </a:r>
          </a:p>
          <a:p>
            <a:r>
              <a:rPr lang="es-ES_tradnl" sz="2800" dirty="0"/>
              <a:t>La mejor inversi</a:t>
            </a:r>
            <a:r>
              <a:rPr lang="es-ES_tradnl" altLang="ja-JP" sz="2800" dirty="0"/>
              <a:t>ón </a:t>
            </a:r>
            <a:r>
              <a:rPr lang="es-ES_tradnl" sz="2800" dirty="0"/>
              <a:t>de tu dinero - 4:10-23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Filipenses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95</TotalTime>
  <Words>774</Words>
  <Application>Microsoft Macintosh PowerPoint</Application>
  <PresentationFormat>Presentación en pantalla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ＭＳ Ｐゴシック</vt:lpstr>
      <vt:lpstr>ヒラギノ角ゴ Pro W3</vt:lpstr>
      <vt:lpstr>Lucida Grande</vt:lpstr>
      <vt:lpstr>Pptssem</vt:lpstr>
      <vt:lpstr>Series temáticas, textuales y expositivas consecutivas</vt:lpstr>
      <vt:lpstr>Series temáticas</vt:lpstr>
      <vt:lpstr>Un verano de amor</vt:lpstr>
      <vt:lpstr>Los Pactos</vt:lpstr>
      <vt:lpstr>Julio: La vida que Dios creó</vt:lpstr>
      <vt:lpstr>Series textuales</vt:lpstr>
      <vt:lpstr>Cuatro parábolas</vt:lpstr>
      <vt:lpstr>Series expositivas consecutivas</vt:lpstr>
      <vt:lpstr>Filipenses</vt:lpstr>
      <vt:lpstr>Malaquías</vt:lpstr>
      <vt:lpstr>Romanos</vt:lpstr>
      <vt:lpstr>Tito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temáticas, textuales y expositivas consecutivas</dc:title>
  <dc:creator>Larry Trotter</dc:creator>
  <cp:lastModifiedBy>Carla Gallareta</cp:lastModifiedBy>
  <cp:revision>9</cp:revision>
  <dcterms:created xsi:type="dcterms:W3CDTF">2010-10-28T16:37:52Z</dcterms:created>
  <dcterms:modified xsi:type="dcterms:W3CDTF">2012-10-10T17:27:32Z</dcterms:modified>
</cp:coreProperties>
</file>