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37"/>
  </p:notesMasterIdLst>
  <p:sldIdLst>
    <p:sldId id="267" r:id="rId2"/>
    <p:sldId id="260" r:id="rId3"/>
    <p:sldId id="307" r:id="rId4"/>
    <p:sldId id="308" r:id="rId5"/>
    <p:sldId id="309" r:id="rId6"/>
    <p:sldId id="354" r:id="rId7"/>
    <p:sldId id="312" r:id="rId8"/>
    <p:sldId id="314" r:id="rId9"/>
    <p:sldId id="316" r:id="rId10"/>
    <p:sldId id="317" r:id="rId11"/>
    <p:sldId id="318" r:id="rId12"/>
    <p:sldId id="319" r:id="rId13"/>
    <p:sldId id="320" r:id="rId14"/>
    <p:sldId id="321" r:id="rId15"/>
    <p:sldId id="322" r:id="rId16"/>
    <p:sldId id="323" r:id="rId17"/>
    <p:sldId id="324" r:id="rId18"/>
    <p:sldId id="325" r:id="rId19"/>
    <p:sldId id="326" r:id="rId20"/>
    <p:sldId id="327" r:id="rId21"/>
    <p:sldId id="328" r:id="rId22"/>
    <p:sldId id="329" r:id="rId23"/>
    <p:sldId id="330" r:id="rId24"/>
    <p:sldId id="331" r:id="rId25"/>
    <p:sldId id="332" r:id="rId26"/>
    <p:sldId id="333" r:id="rId27"/>
    <p:sldId id="334" r:id="rId28"/>
    <p:sldId id="335" r:id="rId29"/>
    <p:sldId id="336" r:id="rId30"/>
    <p:sldId id="355" r:id="rId31"/>
    <p:sldId id="337" r:id="rId32"/>
    <p:sldId id="338" r:id="rId33"/>
    <p:sldId id="339" r:id="rId34"/>
    <p:sldId id="341" r:id="rId35"/>
    <p:sldId id="342" r:id="rId36"/>
  </p:sldIdLst>
  <p:sldSz cx="9144000" cy="6858000" type="screen4x3"/>
  <p:notesSz cx="6858000" cy="9144000"/>
  <p:defaultTextStyle>
    <a:defPPr>
      <a:defRPr lang="es-ES_tradnl"/>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111" d="100"/>
          <a:sy n="111" d="100"/>
        </p:scale>
        <p:origin x="-20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Helvetica"/>
                <a:ea typeface="ＭＳ Ｐゴシック" pitchFamily="28" charset="-128"/>
                <a:cs typeface="+mn-cs"/>
              </a:defRPr>
            </a:lvl1pPr>
          </a:lstStyle>
          <a:p>
            <a:pPr>
              <a:defRPr/>
            </a:pPr>
            <a:endParaRPr lang="es-ES_tradnl" dirty="0"/>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Helvetica"/>
                <a:ea typeface="ＭＳ Ｐゴシック" pitchFamily="28" charset="-128"/>
                <a:cs typeface="+mn-cs"/>
              </a:defRPr>
            </a:lvl1pPr>
          </a:lstStyle>
          <a:p>
            <a:pPr>
              <a:defRPr/>
            </a:pPr>
            <a:endParaRPr lang="es-ES_tradnl" dirty="0"/>
          </a:p>
        </p:txBody>
      </p:sp>
      <p:sp>
        <p:nvSpPr>
          <p:cNvPr id="3789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_tradnl" noProof="0" dirty="0" err="1" smtClean="0"/>
              <a:t>Click</a:t>
            </a:r>
            <a:r>
              <a:rPr lang="es-ES_tradnl" noProof="0" dirty="0" smtClean="0"/>
              <a:t> </a:t>
            </a:r>
            <a:r>
              <a:rPr lang="es-ES_tradnl" noProof="0" dirty="0" err="1" smtClean="0"/>
              <a:t>to</a:t>
            </a:r>
            <a:r>
              <a:rPr lang="es-ES_tradnl" noProof="0" dirty="0" smtClean="0"/>
              <a:t> </a:t>
            </a:r>
            <a:r>
              <a:rPr lang="es-ES_tradnl" noProof="0" dirty="0" err="1" smtClean="0"/>
              <a:t>edit</a:t>
            </a:r>
            <a:r>
              <a:rPr lang="es-ES_tradnl" noProof="0" dirty="0" smtClean="0"/>
              <a:t> Master </a:t>
            </a:r>
            <a:r>
              <a:rPr lang="es-ES_tradnl" noProof="0" dirty="0" err="1" smtClean="0"/>
              <a:t>text</a:t>
            </a:r>
            <a:r>
              <a:rPr lang="es-ES_tradnl" noProof="0" dirty="0" smtClean="0"/>
              <a:t> </a:t>
            </a:r>
            <a:r>
              <a:rPr lang="es-ES_tradnl" noProof="0" dirty="0" err="1" smtClean="0"/>
              <a:t>styles</a:t>
            </a:r>
            <a:endParaRPr lang="es-ES_tradnl" noProof="0" dirty="0" smtClean="0"/>
          </a:p>
          <a:p>
            <a:pPr lvl="1"/>
            <a:r>
              <a:rPr lang="es-ES_tradnl" noProof="0" dirty="0" err="1" smtClean="0"/>
              <a:t>Second</a:t>
            </a:r>
            <a:r>
              <a:rPr lang="es-ES_tradnl" noProof="0" dirty="0" smtClean="0"/>
              <a:t> </a:t>
            </a:r>
            <a:r>
              <a:rPr lang="es-ES_tradnl" noProof="0" dirty="0" err="1" smtClean="0"/>
              <a:t>level</a:t>
            </a:r>
            <a:endParaRPr lang="es-ES_tradnl" noProof="0" dirty="0" smtClean="0"/>
          </a:p>
          <a:p>
            <a:pPr lvl="2"/>
            <a:r>
              <a:rPr lang="es-ES_tradnl" noProof="0" dirty="0" err="1" smtClean="0"/>
              <a:t>Third</a:t>
            </a:r>
            <a:r>
              <a:rPr lang="es-ES_tradnl" noProof="0" dirty="0" smtClean="0"/>
              <a:t> </a:t>
            </a:r>
            <a:r>
              <a:rPr lang="es-ES_tradnl" noProof="0" dirty="0" err="1" smtClean="0"/>
              <a:t>level</a:t>
            </a:r>
            <a:endParaRPr lang="es-ES_tradnl" noProof="0" dirty="0" smtClean="0"/>
          </a:p>
          <a:p>
            <a:pPr lvl="3"/>
            <a:r>
              <a:rPr lang="es-ES_tradnl" noProof="0" dirty="0" err="1" smtClean="0"/>
              <a:t>Fourth</a:t>
            </a:r>
            <a:r>
              <a:rPr lang="es-ES_tradnl" noProof="0" dirty="0" smtClean="0"/>
              <a:t> </a:t>
            </a:r>
            <a:r>
              <a:rPr lang="es-ES_tradnl" noProof="0" dirty="0" err="1" smtClean="0"/>
              <a:t>level</a:t>
            </a:r>
            <a:endParaRPr lang="es-ES_tradnl" noProof="0" dirty="0" smtClean="0"/>
          </a:p>
          <a:p>
            <a:pPr lvl="4"/>
            <a:r>
              <a:rPr lang="es-ES_tradnl" noProof="0" dirty="0" err="1" smtClean="0"/>
              <a:t>Fifth</a:t>
            </a:r>
            <a:r>
              <a:rPr lang="es-ES_tradnl" noProof="0" dirty="0" smtClean="0"/>
              <a:t> </a:t>
            </a:r>
            <a:r>
              <a:rPr lang="es-ES_tradnl" noProof="0" dirty="0" err="1" smtClean="0"/>
              <a:t>level</a:t>
            </a:r>
            <a:endParaRPr lang="es-ES_tradnl" noProof="0" dirty="0" smtClean="0"/>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Helvetica"/>
                <a:ea typeface="ＭＳ Ｐゴシック" pitchFamily="28" charset="-128"/>
                <a:cs typeface="+mn-cs"/>
              </a:defRPr>
            </a:lvl1pPr>
          </a:lstStyle>
          <a:p>
            <a:pPr>
              <a:defRPr/>
            </a:pPr>
            <a:endParaRPr lang="es-ES_tradnl" dirty="0"/>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Helvetica"/>
              </a:defRPr>
            </a:lvl1pPr>
          </a:lstStyle>
          <a:p>
            <a:fld id="{FD6C40B9-E80E-8449-816A-70AE12AABC6D}" type="slidenum">
              <a:rPr lang="es-ES_tradnl" smtClean="0"/>
              <a:pPr/>
              <a:t>‹Nr.›</a:t>
            </a:fld>
            <a:endParaRPr lang="es-ES_tradnl" dirty="0"/>
          </a:p>
        </p:txBody>
      </p:sp>
    </p:spTree>
    <p:extLst>
      <p:ext uri="{BB962C8B-B14F-4D97-AF65-F5344CB8AC3E}">
        <p14:creationId xmlns:p14="http://schemas.microsoft.com/office/powerpoint/2010/main" val="37142310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a:ea typeface="ＭＳ Ｐゴシック" pitchFamily="28"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Helvetica"/>
        <a:ea typeface="ＭＳ Ｐゴシック" pitchFamily="28" charset="-128"/>
        <a:cs typeface="+mn-cs"/>
      </a:defRPr>
    </a:lvl2pPr>
    <a:lvl3pPr marL="914400" algn="l" rtl="0" eaLnBrk="0" fontAlgn="base" hangingPunct="0">
      <a:spcBef>
        <a:spcPct val="30000"/>
      </a:spcBef>
      <a:spcAft>
        <a:spcPct val="0"/>
      </a:spcAft>
      <a:defRPr sz="1200" kern="1200">
        <a:solidFill>
          <a:schemeClr val="tx1"/>
        </a:solidFill>
        <a:latin typeface="Helvetica"/>
        <a:ea typeface="ＭＳ Ｐゴシック" pitchFamily="28" charset="-128"/>
        <a:cs typeface="+mn-cs"/>
      </a:defRPr>
    </a:lvl3pPr>
    <a:lvl4pPr marL="1371600" algn="l" rtl="0" eaLnBrk="0" fontAlgn="base" hangingPunct="0">
      <a:spcBef>
        <a:spcPct val="30000"/>
      </a:spcBef>
      <a:spcAft>
        <a:spcPct val="0"/>
      </a:spcAft>
      <a:defRPr sz="1200" kern="1200">
        <a:solidFill>
          <a:schemeClr val="tx1"/>
        </a:solidFill>
        <a:latin typeface="Helvetica"/>
        <a:ea typeface="ＭＳ Ｐゴシック" pitchFamily="28" charset="-128"/>
        <a:cs typeface="+mn-cs"/>
      </a:defRPr>
    </a:lvl4pPr>
    <a:lvl5pPr marL="1828800" algn="l" rtl="0" eaLnBrk="0" fontAlgn="base" hangingPunct="0">
      <a:spcBef>
        <a:spcPct val="30000"/>
      </a:spcBef>
      <a:spcAft>
        <a:spcPct val="0"/>
      </a:spcAft>
      <a:defRPr sz="1200" kern="1200">
        <a:solidFill>
          <a:schemeClr val="tx1"/>
        </a:solidFill>
        <a:latin typeface="Helvetica"/>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4E1BC80-DAE7-3844-AEFD-F906B3A2274F}" type="slidenum">
              <a:rPr lang="es-ES_tradnl" sz="1200">
                <a:latin typeface="Helvetica"/>
              </a:rPr>
              <a:pPr/>
              <a:t>2</a:t>
            </a:fld>
            <a:endParaRPr lang="es-ES_tradnl" sz="1200" dirty="0">
              <a:latin typeface="Helvetica"/>
            </a:endParaRPr>
          </a:p>
        </p:txBody>
      </p:sp>
      <p:sp>
        <p:nvSpPr>
          <p:cNvPr id="38915" name="Rectangle 2"/>
          <p:cNvSpPr>
            <a:spLocks noChangeArrowheads="1" noTextEdit="1"/>
          </p:cNvSpPr>
          <p:nvPr>
            <p:ph type="sldImg"/>
          </p:nvPr>
        </p:nvSpPr>
        <p:spPr>
          <a:solidFill>
            <a:srgbClr val="FFFFFF"/>
          </a:solidFill>
          <a:ln/>
        </p:spPr>
      </p:sp>
      <p:sp>
        <p:nvSpPr>
          <p:cNvPr id="38916"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F1DAA0C5-BE04-1342-8368-60BE0E790D25}" type="slidenum">
              <a:rPr lang="es-ES_tradnl" sz="1200">
                <a:latin typeface="Helvetica"/>
              </a:rPr>
              <a:pPr/>
              <a:t>11</a:t>
            </a:fld>
            <a:endParaRPr lang="es-ES_tradnl" sz="1200" dirty="0">
              <a:latin typeface="Helvetica"/>
            </a:endParaRPr>
          </a:p>
        </p:txBody>
      </p:sp>
      <p:sp>
        <p:nvSpPr>
          <p:cNvPr id="48131" name="Rectangle 2"/>
          <p:cNvSpPr>
            <a:spLocks noChangeArrowheads="1" noTextEdit="1"/>
          </p:cNvSpPr>
          <p:nvPr>
            <p:ph type="sldImg"/>
          </p:nvPr>
        </p:nvSpPr>
        <p:spPr>
          <a:solidFill>
            <a:srgbClr val="FFFFFF"/>
          </a:solidFill>
          <a:ln/>
        </p:spPr>
      </p:sp>
      <p:sp>
        <p:nvSpPr>
          <p:cNvPr id="48132"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E7BE5C8-08BC-7849-8083-2C53E5126E47}" type="slidenum">
              <a:rPr lang="es-ES_tradnl" sz="1200">
                <a:latin typeface="Helvetica"/>
              </a:rPr>
              <a:pPr/>
              <a:t>12</a:t>
            </a:fld>
            <a:endParaRPr lang="es-ES_tradnl" sz="1200" dirty="0">
              <a:latin typeface="Helvetica"/>
            </a:endParaRPr>
          </a:p>
        </p:txBody>
      </p:sp>
      <p:sp>
        <p:nvSpPr>
          <p:cNvPr id="49155" name="Rectangle 2"/>
          <p:cNvSpPr>
            <a:spLocks noChangeArrowheads="1" noTextEdit="1"/>
          </p:cNvSpPr>
          <p:nvPr>
            <p:ph type="sldImg"/>
          </p:nvPr>
        </p:nvSpPr>
        <p:spPr>
          <a:solidFill>
            <a:srgbClr val="FFFFFF"/>
          </a:solidFill>
          <a:ln/>
        </p:spPr>
      </p:sp>
      <p:sp>
        <p:nvSpPr>
          <p:cNvPr id="49156"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A0443898-FAE7-F34D-B38A-44165FE757A4}" type="slidenum">
              <a:rPr lang="es-ES_tradnl" sz="1200">
                <a:latin typeface="Helvetica"/>
              </a:rPr>
              <a:pPr/>
              <a:t>13</a:t>
            </a:fld>
            <a:endParaRPr lang="es-ES_tradnl" sz="1200" dirty="0">
              <a:latin typeface="Helvetica"/>
            </a:endParaRPr>
          </a:p>
        </p:txBody>
      </p:sp>
      <p:sp>
        <p:nvSpPr>
          <p:cNvPr id="50179" name="Rectangle 2"/>
          <p:cNvSpPr>
            <a:spLocks noChangeArrowheads="1" noTextEdit="1"/>
          </p:cNvSpPr>
          <p:nvPr>
            <p:ph type="sldImg"/>
          </p:nvPr>
        </p:nvSpPr>
        <p:spPr>
          <a:solidFill>
            <a:srgbClr val="FFFFFF"/>
          </a:solidFill>
          <a:ln/>
        </p:spPr>
      </p:sp>
      <p:sp>
        <p:nvSpPr>
          <p:cNvPr id="50180"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75165BF0-E931-CC46-9C06-96EC818FEF2A}" type="slidenum">
              <a:rPr lang="es-ES_tradnl" sz="1200">
                <a:latin typeface="Helvetica"/>
              </a:rPr>
              <a:pPr/>
              <a:t>14</a:t>
            </a:fld>
            <a:endParaRPr lang="es-ES_tradnl" sz="1200" dirty="0">
              <a:latin typeface="Helvetica"/>
            </a:endParaRPr>
          </a:p>
        </p:txBody>
      </p:sp>
      <p:sp>
        <p:nvSpPr>
          <p:cNvPr id="51203" name="Rectangle 2"/>
          <p:cNvSpPr>
            <a:spLocks noChangeArrowheads="1" noTextEdit="1"/>
          </p:cNvSpPr>
          <p:nvPr>
            <p:ph type="sldImg"/>
          </p:nvPr>
        </p:nvSpPr>
        <p:spPr>
          <a:solidFill>
            <a:srgbClr val="FFFFFF"/>
          </a:solidFill>
          <a:ln/>
        </p:spPr>
      </p:sp>
      <p:sp>
        <p:nvSpPr>
          <p:cNvPr id="51204"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1FF07AA6-D3D3-1F4B-AA46-768DF8808405}" type="slidenum">
              <a:rPr lang="es-ES_tradnl" sz="1200">
                <a:latin typeface="Helvetica"/>
              </a:rPr>
              <a:pPr/>
              <a:t>15</a:t>
            </a:fld>
            <a:endParaRPr lang="es-ES_tradnl" sz="1200" dirty="0">
              <a:latin typeface="Helvetica"/>
            </a:endParaRPr>
          </a:p>
        </p:txBody>
      </p:sp>
      <p:sp>
        <p:nvSpPr>
          <p:cNvPr id="52227" name="Rectangle 2"/>
          <p:cNvSpPr>
            <a:spLocks noChangeArrowheads="1" noTextEdit="1"/>
          </p:cNvSpPr>
          <p:nvPr>
            <p:ph type="sldImg"/>
          </p:nvPr>
        </p:nvSpPr>
        <p:spPr>
          <a:solidFill>
            <a:srgbClr val="FFFFFF"/>
          </a:solidFill>
          <a:ln/>
        </p:spPr>
      </p:sp>
      <p:sp>
        <p:nvSpPr>
          <p:cNvPr id="52228"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11332F6-4856-3144-9E36-9AAC5D532822}" type="slidenum">
              <a:rPr lang="es-ES_tradnl" sz="1200">
                <a:latin typeface="Helvetica"/>
              </a:rPr>
              <a:pPr/>
              <a:t>16</a:t>
            </a:fld>
            <a:endParaRPr lang="es-ES_tradnl" sz="1200" dirty="0">
              <a:latin typeface="Helvetica"/>
            </a:endParaRPr>
          </a:p>
        </p:txBody>
      </p:sp>
      <p:sp>
        <p:nvSpPr>
          <p:cNvPr id="53251" name="Rectangle 2"/>
          <p:cNvSpPr>
            <a:spLocks noChangeArrowheads="1" noTextEdit="1"/>
          </p:cNvSpPr>
          <p:nvPr>
            <p:ph type="sldImg"/>
          </p:nvPr>
        </p:nvSpPr>
        <p:spPr>
          <a:solidFill>
            <a:srgbClr val="FFFFFF"/>
          </a:solidFill>
          <a:ln/>
        </p:spPr>
      </p:sp>
      <p:sp>
        <p:nvSpPr>
          <p:cNvPr id="53252"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5759234-50F6-194B-A763-39069D7DD3C9}" type="slidenum">
              <a:rPr lang="es-ES_tradnl" sz="1200">
                <a:latin typeface="Helvetica"/>
              </a:rPr>
              <a:pPr/>
              <a:t>17</a:t>
            </a:fld>
            <a:endParaRPr lang="es-ES_tradnl" sz="1200" dirty="0">
              <a:latin typeface="Helvetica"/>
            </a:endParaRPr>
          </a:p>
        </p:txBody>
      </p:sp>
      <p:sp>
        <p:nvSpPr>
          <p:cNvPr id="54275" name="Rectangle 2"/>
          <p:cNvSpPr>
            <a:spLocks noChangeArrowheads="1" noTextEdit="1"/>
          </p:cNvSpPr>
          <p:nvPr>
            <p:ph type="sldImg"/>
          </p:nvPr>
        </p:nvSpPr>
        <p:spPr>
          <a:solidFill>
            <a:srgbClr val="FFFFFF"/>
          </a:solidFill>
          <a:ln/>
        </p:spPr>
      </p:sp>
      <p:sp>
        <p:nvSpPr>
          <p:cNvPr id="54276"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77FD6A5-8B53-6F46-B8FD-B4C3C80B295D}" type="slidenum">
              <a:rPr lang="es-ES_tradnl" sz="1200">
                <a:latin typeface="Helvetica"/>
              </a:rPr>
              <a:pPr/>
              <a:t>18</a:t>
            </a:fld>
            <a:endParaRPr lang="es-ES_tradnl" sz="1200" dirty="0">
              <a:latin typeface="Helvetica"/>
            </a:endParaRPr>
          </a:p>
        </p:txBody>
      </p:sp>
      <p:sp>
        <p:nvSpPr>
          <p:cNvPr id="55299" name="Rectangle 2"/>
          <p:cNvSpPr>
            <a:spLocks noChangeArrowheads="1" noTextEdit="1"/>
          </p:cNvSpPr>
          <p:nvPr>
            <p:ph type="sldImg"/>
          </p:nvPr>
        </p:nvSpPr>
        <p:spPr>
          <a:solidFill>
            <a:srgbClr val="FFFFFF"/>
          </a:solidFill>
          <a:ln/>
        </p:spPr>
      </p:sp>
      <p:sp>
        <p:nvSpPr>
          <p:cNvPr id="55300"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C9B8A68-1C0F-314F-8CA8-A1A1B30797C9}" type="slidenum">
              <a:rPr lang="es-ES_tradnl" sz="1200">
                <a:latin typeface="Helvetica"/>
              </a:rPr>
              <a:pPr/>
              <a:t>19</a:t>
            </a:fld>
            <a:endParaRPr lang="es-ES_tradnl" sz="1200" dirty="0">
              <a:latin typeface="Helvetica"/>
            </a:endParaRPr>
          </a:p>
        </p:txBody>
      </p:sp>
      <p:sp>
        <p:nvSpPr>
          <p:cNvPr id="56323" name="Rectangle 2"/>
          <p:cNvSpPr>
            <a:spLocks noChangeArrowheads="1" noTextEdit="1"/>
          </p:cNvSpPr>
          <p:nvPr>
            <p:ph type="sldImg"/>
          </p:nvPr>
        </p:nvSpPr>
        <p:spPr>
          <a:solidFill>
            <a:srgbClr val="FFFFFF"/>
          </a:solidFill>
          <a:ln/>
        </p:spPr>
      </p:sp>
      <p:sp>
        <p:nvSpPr>
          <p:cNvPr id="56324"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8A206E5-3FFC-C541-B437-E27D73E9BC2D}" type="slidenum">
              <a:rPr lang="es-ES_tradnl" sz="1200">
                <a:latin typeface="Helvetica"/>
              </a:rPr>
              <a:pPr/>
              <a:t>20</a:t>
            </a:fld>
            <a:endParaRPr lang="es-ES_tradnl" sz="1200" dirty="0">
              <a:latin typeface="Helvetica"/>
            </a:endParaRPr>
          </a:p>
        </p:txBody>
      </p:sp>
      <p:sp>
        <p:nvSpPr>
          <p:cNvPr id="57347" name="Rectangle 2"/>
          <p:cNvSpPr>
            <a:spLocks noChangeArrowheads="1" noTextEdit="1"/>
          </p:cNvSpPr>
          <p:nvPr>
            <p:ph type="sldImg"/>
          </p:nvPr>
        </p:nvSpPr>
        <p:spPr>
          <a:solidFill>
            <a:srgbClr val="FFFFFF"/>
          </a:solidFill>
          <a:ln/>
        </p:spPr>
      </p:sp>
      <p:sp>
        <p:nvSpPr>
          <p:cNvPr id="57348"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A4ACB103-A00F-AD4C-A605-931A75CCDC68}" type="slidenum">
              <a:rPr lang="es-ES_tradnl" sz="1200">
                <a:latin typeface="Helvetica"/>
              </a:rPr>
              <a:pPr/>
              <a:t>3</a:t>
            </a:fld>
            <a:endParaRPr lang="es-ES_tradnl" sz="1200" dirty="0">
              <a:latin typeface="Helvetica"/>
            </a:endParaRPr>
          </a:p>
        </p:txBody>
      </p:sp>
      <p:sp>
        <p:nvSpPr>
          <p:cNvPr id="39939" name="Rectangle 2"/>
          <p:cNvSpPr>
            <a:spLocks noChangeArrowheads="1" noTextEdit="1"/>
          </p:cNvSpPr>
          <p:nvPr>
            <p:ph type="sldImg"/>
          </p:nvPr>
        </p:nvSpPr>
        <p:spPr>
          <a:solidFill>
            <a:srgbClr val="FFFFFF"/>
          </a:solidFill>
          <a:ln/>
        </p:spPr>
      </p:sp>
      <p:sp>
        <p:nvSpPr>
          <p:cNvPr id="39940"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86F883CE-8537-2B48-B385-135F0FC041E6}" type="slidenum">
              <a:rPr lang="es-ES_tradnl" sz="1200">
                <a:latin typeface="Helvetica"/>
              </a:rPr>
              <a:pPr/>
              <a:t>21</a:t>
            </a:fld>
            <a:endParaRPr lang="es-ES_tradnl" sz="1200" dirty="0">
              <a:latin typeface="Helvetica"/>
            </a:endParaRPr>
          </a:p>
        </p:txBody>
      </p:sp>
      <p:sp>
        <p:nvSpPr>
          <p:cNvPr id="58371" name="Rectangle 2"/>
          <p:cNvSpPr>
            <a:spLocks noChangeArrowheads="1" noTextEdit="1"/>
          </p:cNvSpPr>
          <p:nvPr>
            <p:ph type="sldImg"/>
          </p:nvPr>
        </p:nvSpPr>
        <p:spPr>
          <a:solidFill>
            <a:srgbClr val="FFFFFF"/>
          </a:solidFill>
          <a:ln/>
        </p:spPr>
      </p:sp>
      <p:sp>
        <p:nvSpPr>
          <p:cNvPr id="58372"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ADA77FE2-B38C-1347-93C8-4D868D062283}" type="slidenum">
              <a:rPr lang="es-ES_tradnl" sz="1200">
                <a:latin typeface="Helvetica"/>
              </a:rPr>
              <a:pPr/>
              <a:t>22</a:t>
            </a:fld>
            <a:endParaRPr lang="es-ES_tradnl" sz="1200" dirty="0">
              <a:latin typeface="Helvetica"/>
            </a:endParaRPr>
          </a:p>
        </p:txBody>
      </p:sp>
      <p:sp>
        <p:nvSpPr>
          <p:cNvPr id="59395" name="Rectangle 2"/>
          <p:cNvSpPr>
            <a:spLocks noChangeArrowheads="1" noTextEdit="1"/>
          </p:cNvSpPr>
          <p:nvPr>
            <p:ph type="sldImg"/>
          </p:nvPr>
        </p:nvSpPr>
        <p:spPr>
          <a:solidFill>
            <a:srgbClr val="FFFFFF"/>
          </a:solidFill>
          <a:ln/>
        </p:spPr>
      </p:sp>
      <p:sp>
        <p:nvSpPr>
          <p:cNvPr id="59396"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9A80132-EAE5-D04C-AF55-21F7EDB9807A}" type="slidenum">
              <a:rPr lang="es-ES_tradnl" sz="1200">
                <a:latin typeface="Helvetica"/>
              </a:rPr>
              <a:pPr/>
              <a:t>23</a:t>
            </a:fld>
            <a:endParaRPr lang="es-ES_tradnl" sz="1200" dirty="0">
              <a:latin typeface="Helvetica"/>
            </a:endParaRPr>
          </a:p>
        </p:txBody>
      </p:sp>
      <p:sp>
        <p:nvSpPr>
          <p:cNvPr id="60419" name="Rectangle 2"/>
          <p:cNvSpPr>
            <a:spLocks noChangeArrowheads="1" noTextEdit="1"/>
          </p:cNvSpPr>
          <p:nvPr>
            <p:ph type="sldImg"/>
          </p:nvPr>
        </p:nvSpPr>
        <p:spPr>
          <a:solidFill>
            <a:srgbClr val="FFFFFF"/>
          </a:solidFill>
          <a:ln/>
        </p:spPr>
      </p:sp>
      <p:sp>
        <p:nvSpPr>
          <p:cNvPr id="60420"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9A17A8A-2694-7044-A0F6-2E429156D12B}" type="slidenum">
              <a:rPr lang="es-ES_tradnl" sz="1200">
                <a:latin typeface="Helvetica"/>
              </a:rPr>
              <a:pPr/>
              <a:t>24</a:t>
            </a:fld>
            <a:endParaRPr lang="es-ES_tradnl" sz="1200" dirty="0">
              <a:latin typeface="Helvetica"/>
            </a:endParaRPr>
          </a:p>
        </p:txBody>
      </p:sp>
      <p:sp>
        <p:nvSpPr>
          <p:cNvPr id="61443" name="Rectangle 2"/>
          <p:cNvSpPr>
            <a:spLocks noChangeArrowheads="1" noTextEdit="1"/>
          </p:cNvSpPr>
          <p:nvPr>
            <p:ph type="sldImg"/>
          </p:nvPr>
        </p:nvSpPr>
        <p:spPr>
          <a:solidFill>
            <a:srgbClr val="FFFFFF"/>
          </a:solidFill>
          <a:ln/>
        </p:spPr>
      </p:sp>
      <p:sp>
        <p:nvSpPr>
          <p:cNvPr id="61444"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694E965-F441-3A43-84CF-F63BAD574FBF}" type="slidenum">
              <a:rPr lang="es-ES_tradnl" sz="1200">
                <a:latin typeface="Helvetica"/>
              </a:rPr>
              <a:pPr/>
              <a:t>25</a:t>
            </a:fld>
            <a:endParaRPr lang="es-ES_tradnl" sz="1200" dirty="0">
              <a:latin typeface="Helvetica"/>
            </a:endParaRPr>
          </a:p>
        </p:txBody>
      </p:sp>
      <p:sp>
        <p:nvSpPr>
          <p:cNvPr id="62467" name="Rectangle 2"/>
          <p:cNvSpPr>
            <a:spLocks noChangeArrowheads="1" noTextEdit="1"/>
          </p:cNvSpPr>
          <p:nvPr>
            <p:ph type="sldImg"/>
          </p:nvPr>
        </p:nvSpPr>
        <p:spPr>
          <a:solidFill>
            <a:srgbClr val="FFFFFF"/>
          </a:solidFill>
          <a:ln/>
        </p:spPr>
      </p:sp>
      <p:sp>
        <p:nvSpPr>
          <p:cNvPr id="62468"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48A95F66-4CBF-E044-895C-2569F6B03435}" type="slidenum">
              <a:rPr lang="es-ES_tradnl" sz="1200">
                <a:latin typeface="Helvetica"/>
              </a:rPr>
              <a:pPr/>
              <a:t>26</a:t>
            </a:fld>
            <a:endParaRPr lang="es-ES_tradnl" sz="1200" dirty="0">
              <a:latin typeface="Helvetica"/>
            </a:endParaRPr>
          </a:p>
        </p:txBody>
      </p:sp>
      <p:sp>
        <p:nvSpPr>
          <p:cNvPr id="63491" name="Rectangle 2"/>
          <p:cNvSpPr>
            <a:spLocks noChangeArrowheads="1" noTextEdit="1"/>
          </p:cNvSpPr>
          <p:nvPr>
            <p:ph type="sldImg"/>
          </p:nvPr>
        </p:nvSpPr>
        <p:spPr>
          <a:solidFill>
            <a:srgbClr val="FFFFFF"/>
          </a:solidFill>
          <a:ln/>
        </p:spPr>
      </p:sp>
      <p:sp>
        <p:nvSpPr>
          <p:cNvPr id="63492"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9BCC501-C4F8-6A4F-9B6E-0E90EC31D1EC}" type="slidenum">
              <a:rPr lang="es-ES_tradnl" sz="1200">
                <a:latin typeface="Helvetica"/>
              </a:rPr>
              <a:pPr/>
              <a:t>27</a:t>
            </a:fld>
            <a:endParaRPr lang="es-ES_tradnl" sz="1200" dirty="0">
              <a:latin typeface="Helvetica"/>
            </a:endParaRPr>
          </a:p>
        </p:txBody>
      </p:sp>
      <p:sp>
        <p:nvSpPr>
          <p:cNvPr id="64515" name="Rectangle 2"/>
          <p:cNvSpPr>
            <a:spLocks noChangeArrowheads="1" noTextEdit="1"/>
          </p:cNvSpPr>
          <p:nvPr>
            <p:ph type="sldImg"/>
          </p:nvPr>
        </p:nvSpPr>
        <p:spPr>
          <a:solidFill>
            <a:srgbClr val="FFFFFF"/>
          </a:solidFill>
          <a:ln/>
        </p:spPr>
      </p:sp>
      <p:sp>
        <p:nvSpPr>
          <p:cNvPr id="64516"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1868AC9-0A9B-704C-8893-72A8B6495517}" type="slidenum">
              <a:rPr lang="es-ES_tradnl" sz="1200">
                <a:latin typeface="Helvetica"/>
              </a:rPr>
              <a:pPr/>
              <a:t>28</a:t>
            </a:fld>
            <a:endParaRPr lang="es-ES_tradnl" sz="1200" dirty="0">
              <a:latin typeface="Helvetica"/>
            </a:endParaRPr>
          </a:p>
        </p:txBody>
      </p:sp>
      <p:sp>
        <p:nvSpPr>
          <p:cNvPr id="65539" name="Rectangle 2"/>
          <p:cNvSpPr>
            <a:spLocks noChangeArrowheads="1" noTextEdit="1"/>
          </p:cNvSpPr>
          <p:nvPr>
            <p:ph type="sldImg"/>
          </p:nvPr>
        </p:nvSpPr>
        <p:spPr>
          <a:solidFill>
            <a:srgbClr val="FFFFFF"/>
          </a:solidFill>
          <a:ln/>
        </p:spPr>
      </p:sp>
      <p:sp>
        <p:nvSpPr>
          <p:cNvPr id="65540"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A6026A4-536D-3E4D-9732-EFF51AD0818C}" type="slidenum">
              <a:rPr lang="es-ES_tradnl" sz="1200">
                <a:latin typeface="Helvetica"/>
              </a:rPr>
              <a:pPr/>
              <a:t>29</a:t>
            </a:fld>
            <a:endParaRPr lang="es-ES_tradnl" sz="1200" dirty="0">
              <a:latin typeface="Helvetica"/>
            </a:endParaRPr>
          </a:p>
        </p:txBody>
      </p:sp>
      <p:sp>
        <p:nvSpPr>
          <p:cNvPr id="66563" name="Rectangle 2"/>
          <p:cNvSpPr>
            <a:spLocks noChangeArrowheads="1" noTextEdit="1"/>
          </p:cNvSpPr>
          <p:nvPr>
            <p:ph type="sldImg"/>
          </p:nvPr>
        </p:nvSpPr>
        <p:spPr>
          <a:solidFill>
            <a:srgbClr val="FFFFFF"/>
          </a:solidFill>
          <a:ln/>
        </p:spPr>
      </p:sp>
      <p:sp>
        <p:nvSpPr>
          <p:cNvPr id="66564"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44CB336-CC83-4D4E-98AB-B11DA8F3AC9A}" type="slidenum">
              <a:rPr lang="es-ES_tradnl" sz="1200">
                <a:latin typeface="Helvetica"/>
              </a:rPr>
              <a:pPr/>
              <a:t>30</a:t>
            </a:fld>
            <a:endParaRPr lang="es-ES_tradnl" sz="1200" dirty="0">
              <a:latin typeface="Helvetica"/>
            </a:endParaRPr>
          </a:p>
        </p:txBody>
      </p:sp>
      <p:sp>
        <p:nvSpPr>
          <p:cNvPr id="67587" name="Rectangle 2"/>
          <p:cNvSpPr>
            <a:spLocks noChangeArrowheads="1" noTextEdit="1"/>
          </p:cNvSpPr>
          <p:nvPr>
            <p:ph type="sldImg"/>
          </p:nvPr>
        </p:nvSpPr>
        <p:spPr>
          <a:solidFill>
            <a:srgbClr val="FFFFFF"/>
          </a:solidFill>
          <a:ln/>
        </p:spPr>
      </p:sp>
      <p:sp>
        <p:nvSpPr>
          <p:cNvPr id="67588"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C29CDCC3-442F-1047-86D2-478E6B9E8794}" type="slidenum">
              <a:rPr lang="es-ES_tradnl" sz="1200">
                <a:latin typeface="Helvetica"/>
              </a:rPr>
              <a:pPr/>
              <a:t>4</a:t>
            </a:fld>
            <a:endParaRPr lang="es-ES_tradnl" sz="1200" dirty="0">
              <a:latin typeface="Helvetica"/>
            </a:endParaRPr>
          </a:p>
        </p:txBody>
      </p:sp>
      <p:sp>
        <p:nvSpPr>
          <p:cNvPr id="40963" name="Rectangle 2"/>
          <p:cNvSpPr>
            <a:spLocks noChangeArrowheads="1" noTextEdit="1"/>
          </p:cNvSpPr>
          <p:nvPr>
            <p:ph type="sldImg"/>
          </p:nvPr>
        </p:nvSpPr>
        <p:spPr>
          <a:solidFill>
            <a:srgbClr val="FFFFFF"/>
          </a:solidFill>
          <a:ln/>
        </p:spPr>
      </p:sp>
      <p:sp>
        <p:nvSpPr>
          <p:cNvPr id="40964"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94C4E97-D785-5443-9F4F-1CED2EC97247}" type="slidenum">
              <a:rPr lang="es-ES_tradnl" sz="1200">
                <a:latin typeface="Helvetica"/>
              </a:rPr>
              <a:pPr/>
              <a:t>31</a:t>
            </a:fld>
            <a:endParaRPr lang="es-ES_tradnl" sz="1200" dirty="0">
              <a:latin typeface="Helvetica"/>
            </a:endParaRPr>
          </a:p>
        </p:txBody>
      </p:sp>
      <p:sp>
        <p:nvSpPr>
          <p:cNvPr id="68611" name="Rectangle 2"/>
          <p:cNvSpPr>
            <a:spLocks noChangeArrowheads="1" noTextEdit="1"/>
          </p:cNvSpPr>
          <p:nvPr>
            <p:ph type="sldImg"/>
          </p:nvPr>
        </p:nvSpPr>
        <p:spPr>
          <a:solidFill>
            <a:srgbClr val="FFFFFF"/>
          </a:solidFill>
          <a:ln/>
        </p:spPr>
      </p:sp>
      <p:sp>
        <p:nvSpPr>
          <p:cNvPr id="68612"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1E92A83F-20DD-124E-BB1E-A682F832AA7F}" type="slidenum">
              <a:rPr lang="es-ES_tradnl" sz="1200">
                <a:latin typeface="Helvetica"/>
              </a:rPr>
              <a:pPr/>
              <a:t>32</a:t>
            </a:fld>
            <a:endParaRPr lang="es-ES_tradnl" sz="1200" dirty="0">
              <a:latin typeface="Helvetica"/>
            </a:endParaRPr>
          </a:p>
        </p:txBody>
      </p:sp>
      <p:sp>
        <p:nvSpPr>
          <p:cNvPr id="69635" name="Rectangle 2"/>
          <p:cNvSpPr>
            <a:spLocks noChangeArrowheads="1" noTextEdit="1"/>
          </p:cNvSpPr>
          <p:nvPr>
            <p:ph type="sldImg"/>
          </p:nvPr>
        </p:nvSpPr>
        <p:spPr>
          <a:solidFill>
            <a:srgbClr val="FFFFFF"/>
          </a:solidFill>
          <a:ln/>
        </p:spPr>
      </p:sp>
      <p:sp>
        <p:nvSpPr>
          <p:cNvPr id="69636"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BA75B44-4295-1941-9568-58F9C5C35BF7}" type="slidenum">
              <a:rPr lang="es-ES_tradnl" sz="1200">
                <a:latin typeface="Helvetica"/>
              </a:rPr>
              <a:pPr/>
              <a:t>33</a:t>
            </a:fld>
            <a:endParaRPr lang="es-ES_tradnl" sz="1200" dirty="0">
              <a:latin typeface="Helvetica"/>
            </a:endParaRPr>
          </a:p>
        </p:txBody>
      </p:sp>
      <p:sp>
        <p:nvSpPr>
          <p:cNvPr id="70659" name="Rectangle 2"/>
          <p:cNvSpPr>
            <a:spLocks noChangeArrowheads="1" noTextEdit="1"/>
          </p:cNvSpPr>
          <p:nvPr>
            <p:ph type="sldImg"/>
          </p:nvPr>
        </p:nvSpPr>
        <p:spPr>
          <a:solidFill>
            <a:srgbClr val="FFFFFF"/>
          </a:solidFill>
          <a:ln/>
        </p:spPr>
      </p:sp>
      <p:sp>
        <p:nvSpPr>
          <p:cNvPr id="70660"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1DFDCF1C-C23C-AA4A-B8B6-EB5ACBB20E6F}" type="slidenum">
              <a:rPr lang="es-ES_tradnl" sz="1200">
                <a:latin typeface="Helvetica"/>
              </a:rPr>
              <a:pPr/>
              <a:t>34</a:t>
            </a:fld>
            <a:endParaRPr lang="es-ES_tradnl" sz="1200" dirty="0">
              <a:latin typeface="Helvetica"/>
            </a:endParaRPr>
          </a:p>
        </p:txBody>
      </p:sp>
      <p:sp>
        <p:nvSpPr>
          <p:cNvPr id="71683" name="Rectangle 2"/>
          <p:cNvSpPr>
            <a:spLocks noChangeArrowheads="1" noTextEdit="1"/>
          </p:cNvSpPr>
          <p:nvPr>
            <p:ph type="sldImg"/>
          </p:nvPr>
        </p:nvSpPr>
        <p:spPr>
          <a:solidFill>
            <a:srgbClr val="FFFFFF"/>
          </a:solidFill>
          <a:ln/>
        </p:spPr>
      </p:sp>
      <p:sp>
        <p:nvSpPr>
          <p:cNvPr id="71684"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DDBC7DF-0C09-4846-B232-19A944578EB2}" type="slidenum">
              <a:rPr lang="es-ES_tradnl" sz="1200">
                <a:latin typeface="Helvetica"/>
              </a:rPr>
              <a:pPr/>
              <a:t>35</a:t>
            </a:fld>
            <a:endParaRPr lang="es-ES_tradnl" sz="1200" dirty="0">
              <a:latin typeface="Helvetica"/>
            </a:endParaRPr>
          </a:p>
        </p:txBody>
      </p:sp>
      <p:sp>
        <p:nvSpPr>
          <p:cNvPr id="72707" name="Rectangle 2"/>
          <p:cNvSpPr>
            <a:spLocks noChangeArrowheads="1" noTextEdit="1"/>
          </p:cNvSpPr>
          <p:nvPr>
            <p:ph type="sldImg"/>
          </p:nvPr>
        </p:nvSpPr>
        <p:spPr>
          <a:solidFill>
            <a:srgbClr val="FFFFFF"/>
          </a:solidFill>
          <a:ln/>
        </p:spPr>
      </p:sp>
      <p:sp>
        <p:nvSpPr>
          <p:cNvPr id="72708"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9EB0ED2-F9FF-D349-9728-903A288892C6}" type="slidenum">
              <a:rPr lang="es-ES_tradnl" sz="1200">
                <a:latin typeface="Helvetica"/>
              </a:rPr>
              <a:pPr/>
              <a:t>5</a:t>
            </a:fld>
            <a:endParaRPr lang="es-ES_tradnl" sz="1200" dirty="0">
              <a:latin typeface="Helvetica"/>
            </a:endParaRPr>
          </a:p>
        </p:txBody>
      </p:sp>
      <p:sp>
        <p:nvSpPr>
          <p:cNvPr id="41987" name="Rectangle 2"/>
          <p:cNvSpPr>
            <a:spLocks noChangeArrowheads="1" noTextEdit="1"/>
          </p:cNvSpPr>
          <p:nvPr>
            <p:ph type="sldImg"/>
          </p:nvPr>
        </p:nvSpPr>
        <p:spPr>
          <a:solidFill>
            <a:srgbClr val="FFFFFF"/>
          </a:solidFill>
          <a:ln/>
        </p:spPr>
      </p:sp>
      <p:sp>
        <p:nvSpPr>
          <p:cNvPr id="41988"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57D0745-C50A-3546-86EE-B87CEA4935C0}" type="slidenum">
              <a:rPr lang="es-ES_tradnl" sz="1200">
                <a:latin typeface="Helvetica"/>
              </a:rPr>
              <a:pPr/>
              <a:t>6</a:t>
            </a:fld>
            <a:endParaRPr lang="es-ES_tradnl" sz="1200" dirty="0">
              <a:latin typeface="Helvetica"/>
            </a:endParaRPr>
          </a:p>
        </p:txBody>
      </p:sp>
      <p:sp>
        <p:nvSpPr>
          <p:cNvPr id="43011" name="Rectangle 2"/>
          <p:cNvSpPr>
            <a:spLocks noChangeArrowheads="1" noTextEdit="1"/>
          </p:cNvSpPr>
          <p:nvPr>
            <p:ph type="sldImg"/>
          </p:nvPr>
        </p:nvSpPr>
        <p:spPr>
          <a:solidFill>
            <a:srgbClr val="FFFFFF"/>
          </a:solidFill>
          <a:ln/>
        </p:spPr>
      </p:sp>
      <p:sp>
        <p:nvSpPr>
          <p:cNvPr id="43012"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8CD23531-AAC5-9241-905F-670296147F37}" type="slidenum">
              <a:rPr lang="es-ES_tradnl" sz="1200">
                <a:latin typeface="Helvetica"/>
              </a:rPr>
              <a:pPr/>
              <a:t>7</a:t>
            </a:fld>
            <a:endParaRPr lang="es-ES_tradnl" sz="1200" dirty="0">
              <a:latin typeface="Helvetica"/>
            </a:endParaRPr>
          </a:p>
        </p:txBody>
      </p:sp>
      <p:sp>
        <p:nvSpPr>
          <p:cNvPr id="44035" name="Rectangle 2"/>
          <p:cNvSpPr>
            <a:spLocks noChangeArrowheads="1" noTextEdit="1"/>
          </p:cNvSpPr>
          <p:nvPr>
            <p:ph type="sldImg"/>
          </p:nvPr>
        </p:nvSpPr>
        <p:spPr>
          <a:solidFill>
            <a:srgbClr val="FFFFFF"/>
          </a:solidFill>
          <a:ln/>
        </p:spPr>
      </p:sp>
      <p:sp>
        <p:nvSpPr>
          <p:cNvPr id="44036"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90585C1F-106D-7D45-82B7-E74038A4E8EE}" type="slidenum">
              <a:rPr lang="es-ES_tradnl" sz="1200">
                <a:latin typeface="Helvetica"/>
              </a:rPr>
              <a:pPr/>
              <a:t>8</a:t>
            </a:fld>
            <a:endParaRPr lang="es-ES_tradnl" sz="1200" dirty="0">
              <a:latin typeface="Helvetica"/>
            </a:endParaRPr>
          </a:p>
        </p:txBody>
      </p:sp>
      <p:sp>
        <p:nvSpPr>
          <p:cNvPr id="45059" name="Rectangle 2"/>
          <p:cNvSpPr>
            <a:spLocks noChangeArrowheads="1" noTextEdit="1"/>
          </p:cNvSpPr>
          <p:nvPr>
            <p:ph type="sldImg"/>
          </p:nvPr>
        </p:nvSpPr>
        <p:spPr>
          <a:solidFill>
            <a:srgbClr val="FFFFFF"/>
          </a:solidFill>
          <a:ln/>
        </p:spPr>
      </p:sp>
      <p:sp>
        <p:nvSpPr>
          <p:cNvPr id="45060"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9118E72-F2FF-4340-9919-E6688C2E5F4F}" type="slidenum">
              <a:rPr lang="es-ES_tradnl" sz="1200">
                <a:latin typeface="Helvetica"/>
              </a:rPr>
              <a:pPr/>
              <a:t>9</a:t>
            </a:fld>
            <a:endParaRPr lang="es-ES_tradnl" sz="1200" dirty="0">
              <a:latin typeface="Helvetica"/>
            </a:endParaRPr>
          </a:p>
        </p:txBody>
      </p:sp>
      <p:sp>
        <p:nvSpPr>
          <p:cNvPr id="46083" name="Rectangle 2"/>
          <p:cNvSpPr>
            <a:spLocks noChangeArrowheads="1" noTextEdit="1"/>
          </p:cNvSpPr>
          <p:nvPr>
            <p:ph type="sldImg"/>
          </p:nvPr>
        </p:nvSpPr>
        <p:spPr>
          <a:solidFill>
            <a:srgbClr val="FFFFFF"/>
          </a:solidFill>
          <a:ln/>
        </p:spPr>
      </p:sp>
      <p:sp>
        <p:nvSpPr>
          <p:cNvPr id="46084"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8E458EDB-842E-B442-A0DF-5D50D086C6A0}" type="slidenum">
              <a:rPr lang="es-ES_tradnl" sz="1200">
                <a:latin typeface="Helvetica"/>
              </a:rPr>
              <a:pPr/>
              <a:t>10</a:t>
            </a:fld>
            <a:endParaRPr lang="es-ES_tradnl" sz="1200" dirty="0">
              <a:latin typeface="Helvetica"/>
            </a:endParaRPr>
          </a:p>
        </p:txBody>
      </p:sp>
      <p:sp>
        <p:nvSpPr>
          <p:cNvPr id="47107" name="Rectangle 2"/>
          <p:cNvSpPr>
            <a:spLocks noChangeArrowheads="1" noTextEdit="1"/>
          </p:cNvSpPr>
          <p:nvPr>
            <p:ph type="sldImg"/>
          </p:nvPr>
        </p:nvSpPr>
        <p:spPr>
          <a:solidFill>
            <a:srgbClr val="FFFFFF"/>
          </a:solidFill>
          <a:ln/>
        </p:spPr>
      </p:sp>
      <p:sp>
        <p:nvSpPr>
          <p:cNvPr id="47108" name="Rectangle 3"/>
          <p:cNvSpPr>
            <a:spLocks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Subtítu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_tradnl" smtClean="0"/>
              <a:t>Haga clic para modificar el estilo de subtítulo del patrón</a:t>
            </a:r>
            <a:endParaRPr kumimoji="0" lang="en-US"/>
          </a:p>
        </p:txBody>
      </p:sp>
      <p:sp>
        <p:nvSpPr>
          <p:cNvPr id="28" name="Títu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_tradnl" smtClean="0"/>
              <a:t>Clic para editar título</a:t>
            </a:r>
            <a:endParaRPr kumimoji="0" lang="en-US"/>
          </a:p>
        </p:txBody>
      </p:sp>
      <p:cxnSp>
        <p:nvCxnSpPr>
          <p:cNvPr id="8" name="Conector recto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Marcador de fecha 14"/>
          <p:cNvSpPr>
            <a:spLocks noGrp="1"/>
          </p:cNvSpPr>
          <p:nvPr>
            <p:ph type="dt" sz="half" idx="10"/>
          </p:nvPr>
        </p:nvSpPr>
        <p:spPr/>
        <p:txBody>
          <a:bodyPr/>
          <a:lstStyle/>
          <a:p>
            <a:pPr>
              <a:defRPr/>
            </a:pPr>
            <a:endParaRPr lang="es-ES_tradnl"/>
          </a:p>
        </p:txBody>
      </p:sp>
      <p:sp>
        <p:nvSpPr>
          <p:cNvPr id="16" name="Marcador de número de diapositiva 15"/>
          <p:cNvSpPr>
            <a:spLocks noGrp="1"/>
          </p:cNvSpPr>
          <p:nvPr>
            <p:ph type="sldNum" sz="quarter" idx="11"/>
          </p:nvPr>
        </p:nvSpPr>
        <p:spPr/>
        <p:txBody>
          <a:bodyPr/>
          <a:lstStyle/>
          <a:p>
            <a:fld id="{CBD875A6-CD5F-784D-B48A-D6BBB5D07CD5}" type="slidenum">
              <a:rPr lang="es-ES_tradnl" smtClean="0"/>
              <a:pPr/>
              <a:t>‹Nr.›</a:t>
            </a:fld>
            <a:endParaRPr lang="es-ES_tradnl"/>
          </a:p>
        </p:txBody>
      </p:sp>
      <p:sp>
        <p:nvSpPr>
          <p:cNvPr id="17" name="Marcador de pie de página 16"/>
          <p:cNvSpPr>
            <a:spLocks noGrp="1"/>
          </p:cNvSpPr>
          <p:nvPr>
            <p:ph type="ftr" sz="quarter" idx="12"/>
          </p:nvPr>
        </p:nvSpPr>
        <p:spPr/>
        <p:txBody>
          <a:bodyPr/>
          <a:lstStyle/>
          <a:p>
            <a:pPr>
              <a:defRPr/>
            </a:pPr>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pPr>
              <a:defRPr/>
            </a:pPr>
            <a:endParaRPr lang="es-ES_tradnl"/>
          </a:p>
        </p:txBody>
      </p:sp>
      <p:sp>
        <p:nvSpPr>
          <p:cNvPr id="5" name="Marcador de pie de página 4"/>
          <p:cNvSpPr>
            <a:spLocks noGrp="1"/>
          </p:cNvSpPr>
          <p:nvPr>
            <p:ph type="ftr" sz="quarter" idx="11"/>
          </p:nvPr>
        </p:nvSpPr>
        <p:spPr/>
        <p:txBody>
          <a:bodyPr/>
          <a:lstStyle/>
          <a:p>
            <a:pPr>
              <a:defRPr/>
            </a:pPr>
            <a:endParaRPr lang="es-ES_tradnl"/>
          </a:p>
        </p:txBody>
      </p:sp>
      <p:sp>
        <p:nvSpPr>
          <p:cNvPr id="6" name="Marcador de número de diapositiva 5"/>
          <p:cNvSpPr>
            <a:spLocks noGrp="1"/>
          </p:cNvSpPr>
          <p:nvPr>
            <p:ph type="sldNum" sz="quarter" idx="12"/>
          </p:nvPr>
        </p:nvSpPr>
        <p:spPr/>
        <p:txBody>
          <a:bodyPr/>
          <a:lstStyle/>
          <a:p>
            <a:fld id="{CBD875A6-CD5F-784D-B48A-D6BBB5D07CD5}" type="slidenum">
              <a:rPr lang="es-ES_tradnl" smtClean="0"/>
              <a:pPr/>
              <a:t>‹Nr.›</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a:xfrm>
            <a:off x="457200" y="274638"/>
            <a:ext cx="6019800" cy="5851525"/>
          </a:xfrm>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pPr>
              <a:defRPr/>
            </a:pPr>
            <a:endParaRPr lang="es-ES_tradnl"/>
          </a:p>
        </p:txBody>
      </p:sp>
      <p:sp>
        <p:nvSpPr>
          <p:cNvPr id="5" name="Marcador de pie de página 4"/>
          <p:cNvSpPr>
            <a:spLocks noGrp="1"/>
          </p:cNvSpPr>
          <p:nvPr>
            <p:ph type="ftr" sz="quarter" idx="11"/>
          </p:nvPr>
        </p:nvSpPr>
        <p:spPr/>
        <p:txBody>
          <a:bodyPr/>
          <a:lstStyle/>
          <a:p>
            <a:pPr>
              <a:defRPr/>
            </a:pPr>
            <a:endParaRPr lang="es-ES_tradnl"/>
          </a:p>
        </p:txBody>
      </p:sp>
      <p:sp>
        <p:nvSpPr>
          <p:cNvPr id="6" name="Marcador de número de diapositiva 5"/>
          <p:cNvSpPr>
            <a:spLocks noGrp="1"/>
          </p:cNvSpPr>
          <p:nvPr>
            <p:ph type="sldNum" sz="quarter" idx="12"/>
          </p:nvPr>
        </p:nvSpPr>
        <p:spPr/>
        <p:txBody>
          <a:bodyPr/>
          <a:lstStyle/>
          <a:p>
            <a:fld id="{CBD875A6-CD5F-784D-B48A-D6BBB5D07CD5}" type="slidenum">
              <a:rPr lang="es-ES_tradnl" smtClean="0"/>
              <a:pPr/>
              <a:t>‹Nr.›</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Marcador de contenido 8"/>
          <p:cNvSpPr>
            <a:spLocks noGrp="1"/>
          </p:cNvSpPr>
          <p:nvPr>
            <p:ph idx="1"/>
          </p:nvPr>
        </p:nvSpPr>
        <p:spPr>
          <a:xfrm>
            <a:off x="457200" y="1524000"/>
            <a:ext cx="8229600"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4" name="Marcador de fecha 13"/>
          <p:cNvSpPr>
            <a:spLocks noGrp="1"/>
          </p:cNvSpPr>
          <p:nvPr>
            <p:ph type="dt" sz="half" idx="14"/>
          </p:nvPr>
        </p:nvSpPr>
        <p:spPr/>
        <p:txBody>
          <a:bodyPr/>
          <a:lstStyle/>
          <a:p>
            <a:pPr>
              <a:defRPr/>
            </a:pPr>
            <a:endParaRPr lang="es-ES_tradnl"/>
          </a:p>
        </p:txBody>
      </p:sp>
      <p:sp>
        <p:nvSpPr>
          <p:cNvPr id="15" name="Marcador de número de diapositiva 14"/>
          <p:cNvSpPr>
            <a:spLocks noGrp="1"/>
          </p:cNvSpPr>
          <p:nvPr>
            <p:ph type="sldNum" sz="quarter" idx="15"/>
          </p:nvPr>
        </p:nvSpPr>
        <p:spPr/>
        <p:txBody>
          <a:bodyPr/>
          <a:lstStyle>
            <a:lvl1pPr algn="ctr">
              <a:defRPr/>
            </a:lvl1pPr>
          </a:lstStyle>
          <a:p>
            <a:fld id="{CBD875A6-CD5F-784D-B48A-D6BBB5D07CD5}" type="slidenum">
              <a:rPr lang="es-ES_tradnl" smtClean="0"/>
              <a:pPr/>
              <a:t>‹Nr.›</a:t>
            </a:fld>
            <a:endParaRPr lang="es-ES_tradnl"/>
          </a:p>
        </p:txBody>
      </p:sp>
      <p:sp>
        <p:nvSpPr>
          <p:cNvPr id="16" name="Marcador de pie de página 15"/>
          <p:cNvSpPr>
            <a:spLocks noGrp="1"/>
          </p:cNvSpPr>
          <p:nvPr>
            <p:ph type="ftr" sz="quarter" idx="16"/>
          </p:nvPr>
        </p:nvSpPr>
        <p:spPr/>
        <p:txBody>
          <a:bodyPr/>
          <a:lstStyle/>
          <a:p>
            <a:pPr>
              <a:defRPr/>
            </a:pPr>
            <a:endParaRPr lang="es-ES_tradnl"/>
          </a:p>
        </p:txBody>
      </p:sp>
      <p:sp>
        <p:nvSpPr>
          <p:cNvPr id="17" name="Título 16"/>
          <p:cNvSpPr>
            <a:spLocks noGrp="1"/>
          </p:cNvSpPr>
          <p:nvPr>
            <p:ph type="title"/>
          </p:nvPr>
        </p:nvSpPr>
        <p:spPr/>
        <p:txBody>
          <a:bodyPr rtlCol="0" anchor="b" anchorCtr="0"/>
          <a:lstStyle/>
          <a:p>
            <a:r>
              <a:rPr kumimoji="0" lang="es-ES_tradnl" smtClean="0"/>
              <a:t>Clic para editar título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pPr>
              <a:defRPr/>
            </a:pPr>
            <a:endParaRPr lang="es-ES_tradnl"/>
          </a:p>
        </p:txBody>
      </p:sp>
      <p:sp>
        <p:nvSpPr>
          <p:cNvPr id="5" name="Marcador de pie de página 4"/>
          <p:cNvSpPr>
            <a:spLocks noGrp="1"/>
          </p:cNvSpPr>
          <p:nvPr>
            <p:ph type="ftr" sz="quarter" idx="11"/>
          </p:nvPr>
        </p:nvSpPr>
        <p:spPr/>
        <p:txBody>
          <a:bodyPr/>
          <a:lstStyle/>
          <a:p>
            <a:pPr>
              <a:defRPr/>
            </a:pPr>
            <a:endParaRPr lang="es-ES_tradnl"/>
          </a:p>
        </p:txBody>
      </p:sp>
      <p:sp>
        <p:nvSpPr>
          <p:cNvPr id="6" name="Marcador de número de diapositiva 5"/>
          <p:cNvSpPr>
            <a:spLocks noGrp="1"/>
          </p:cNvSpPr>
          <p:nvPr>
            <p:ph type="sldNum" sz="quarter" idx="12"/>
          </p:nvPr>
        </p:nvSpPr>
        <p:spPr/>
        <p:txBody>
          <a:bodyPr/>
          <a:lstStyle/>
          <a:p>
            <a:fld id="{CBD875A6-CD5F-784D-B48A-D6BBB5D07CD5}" type="slidenum">
              <a:rPr lang="es-ES_tradnl" smtClean="0"/>
              <a:pPr/>
              <a:t>‹Nr.›</a:t>
            </a:fld>
            <a:endParaRPr lang="es-ES_tradnl"/>
          </a:p>
        </p:txBody>
      </p:sp>
      <p:sp>
        <p:nvSpPr>
          <p:cNvPr id="2" name="Títu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_tradnl" smtClean="0"/>
              <a:t>Clic para editar título</a:t>
            </a:r>
            <a:endParaRPr kumimoji="0" lang="en-US"/>
          </a:p>
        </p:txBody>
      </p:sp>
      <p:sp>
        <p:nvSpPr>
          <p:cNvPr id="3" name="Marcador de tex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_tradnl" smtClean="0"/>
              <a:t>Haga clic para modificar el estilo de texto del patrón</a:t>
            </a:r>
          </a:p>
        </p:txBody>
      </p:sp>
      <p:cxnSp>
        <p:nvCxnSpPr>
          <p:cNvPr id="7" name="Conector recto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Marcador de fecha 4"/>
          <p:cNvSpPr>
            <a:spLocks noGrp="1"/>
          </p:cNvSpPr>
          <p:nvPr>
            <p:ph type="dt" sz="half" idx="10"/>
          </p:nvPr>
        </p:nvSpPr>
        <p:spPr/>
        <p:txBody>
          <a:bodyPr/>
          <a:lstStyle/>
          <a:p>
            <a:pPr>
              <a:defRPr/>
            </a:pPr>
            <a:endParaRPr lang="es-ES_tradnl"/>
          </a:p>
        </p:txBody>
      </p:sp>
      <p:sp>
        <p:nvSpPr>
          <p:cNvPr id="6" name="Marcador de pie de página 5"/>
          <p:cNvSpPr>
            <a:spLocks noGrp="1"/>
          </p:cNvSpPr>
          <p:nvPr>
            <p:ph type="ftr" sz="quarter" idx="11"/>
          </p:nvPr>
        </p:nvSpPr>
        <p:spPr/>
        <p:txBody>
          <a:bodyPr/>
          <a:lstStyle/>
          <a:p>
            <a:pPr>
              <a:defRPr/>
            </a:pPr>
            <a:endParaRPr lang="es-ES_tradnl"/>
          </a:p>
        </p:txBody>
      </p:sp>
      <p:sp>
        <p:nvSpPr>
          <p:cNvPr id="7" name="Marcador de número de diapositiva 6"/>
          <p:cNvSpPr>
            <a:spLocks noGrp="1"/>
          </p:cNvSpPr>
          <p:nvPr>
            <p:ph type="sldNum" sz="quarter" idx="12"/>
          </p:nvPr>
        </p:nvSpPr>
        <p:spPr/>
        <p:txBody>
          <a:bodyPr/>
          <a:lstStyle/>
          <a:p>
            <a:fld id="{CBD875A6-CD5F-784D-B48A-D6BBB5D07CD5}" type="slidenum">
              <a:rPr lang="es-ES_tradnl" smtClean="0"/>
              <a:pPr/>
              <a:t>‹Nr.›</a:t>
            </a:fld>
            <a:endParaRPr lang="es-ES_tradnl"/>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11" name="Marcador de contenido 10"/>
          <p:cNvSpPr>
            <a:spLocks noGrp="1"/>
          </p:cNvSpPr>
          <p:nvPr>
            <p:ph sz="half" idx="1"/>
          </p:nvPr>
        </p:nvSpPr>
        <p:spPr>
          <a:xfrm>
            <a:off x="457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3" name="Marcador de contenido 12"/>
          <p:cNvSpPr>
            <a:spLocks noGrp="1"/>
          </p:cNvSpPr>
          <p:nvPr>
            <p:ph sz="half" idx="2"/>
          </p:nvPr>
        </p:nvSpPr>
        <p:spPr>
          <a:xfrm>
            <a:off x="4648200" y="1524000"/>
            <a:ext cx="4059936"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Marcador de número de diapositiva 8"/>
          <p:cNvSpPr>
            <a:spLocks noGrp="1"/>
          </p:cNvSpPr>
          <p:nvPr>
            <p:ph type="sldNum" sz="quarter" idx="12"/>
          </p:nvPr>
        </p:nvSpPr>
        <p:spPr/>
        <p:txBody>
          <a:bodyPr/>
          <a:lstStyle/>
          <a:p>
            <a:fld id="{CBD875A6-CD5F-784D-B48A-D6BBB5D07CD5}" type="slidenum">
              <a:rPr lang="es-ES_tradnl" smtClean="0"/>
              <a:pPr/>
              <a:t>‹Nr.›</a:t>
            </a:fld>
            <a:endParaRPr lang="es-ES_tradnl"/>
          </a:p>
        </p:txBody>
      </p:sp>
      <p:sp>
        <p:nvSpPr>
          <p:cNvPr id="8" name="Marcador de pie de página 7"/>
          <p:cNvSpPr>
            <a:spLocks noGrp="1"/>
          </p:cNvSpPr>
          <p:nvPr>
            <p:ph type="ftr" sz="quarter" idx="11"/>
          </p:nvPr>
        </p:nvSpPr>
        <p:spPr/>
        <p:txBody>
          <a:bodyPr/>
          <a:lstStyle/>
          <a:p>
            <a:pPr>
              <a:defRPr/>
            </a:pPr>
            <a:endParaRPr lang="es-ES_tradnl"/>
          </a:p>
        </p:txBody>
      </p:sp>
      <p:sp>
        <p:nvSpPr>
          <p:cNvPr id="7" name="Marcador de fecha 6"/>
          <p:cNvSpPr>
            <a:spLocks noGrp="1"/>
          </p:cNvSpPr>
          <p:nvPr>
            <p:ph type="dt" sz="half" idx="10"/>
          </p:nvPr>
        </p:nvSpPr>
        <p:spPr/>
        <p:txBody>
          <a:bodyPr/>
          <a:lstStyle/>
          <a:p>
            <a:pPr>
              <a:defRPr/>
            </a:pPr>
            <a:endParaRPr lang="es-ES_tradnl"/>
          </a:p>
        </p:txBody>
      </p:sp>
      <p:sp>
        <p:nvSpPr>
          <p:cNvPr id="3" name="Marcador de tex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Haga clic para modificar el estilo de texto del patrón</a:t>
            </a:r>
          </a:p>
        </p:txBody>
      </p:sp>
      <p:sp>
        <p:nvSpPr>
          <p:cNvPr id="32" name="Marcador de contenido 31"/>
          <p:cNvSpPr>
            <a:spLocks noGrp="1"/>
          </p:cNvSpPr>
          <p:nvPr>
            <p:ph sz="half" idx="2"/>
          </p:nvPr>
        </p:nvSpPr>
        <p:spPr>
          <a:xfrm>
            <a:off x="457200"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4" name="Marcador de contenido 33"/>
          <p:cNvSpPr>
            <a:spLocks noGrp="1"/>
          </p:cNvSpPr>
          <p:nvPr>
            <p:ph sz="quarter" idx="4"/>
          </p:nvPr>
        </p:nvSpPr>
        <p:spPr>
          <a:xfrm>
            <a:off x="4649788" y="2201896"/>
            <a:ext cx="4038600" cy="391363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2" name="Título 1"/>
          <p:cNvSpPr>
            <a:spLocks noGrp="1"/>
          </p:cNvSpPr>
          <p:nvPr>
            <p:ph type="title"/>
          </p:nvPr>
        </p:nvSpPr>
        <p:spPr>
          <a:xfrm>
            <a:off x="457200" y="155448"/>
            <a:ext cx="8229600" cy="1143000"/>
          </a:xfrm>
        </p:spPr>
        <p:txBody>
          <a:bodyPr anchor="b" anchorCtr="0"/>
          <a:lstStyle>
            <a:lvl1pPr>
              <a:defRPr/>
            </a:lvl1pPr>
          </a:lstStyle>
          <a:p>
            <a:r>
              <a:rPr kumimoji="0" lang="es-ES_tradnl" smtClean="0"/>
              <a:t>Clic para editar título</a:t>
            </a:r>
            <a:endParaRPr kumimoji="0" lang="en-US"/>
          </a:p>
        </p:txBody>
      </p:sp>
      <p:sp>
        <p:nvSpPr>
          <p:cNvPr id="12" name="Marcador de tex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Haga clic para modificar el estilo de texto del patrón</a:t>
            </a:r>
          </a:p>
        </p:txBody>
      </p:sp>
      <p:cxnSp>
        <p:nvCxnSpPr>
          <p:cNvPr id="10" name="Conector recto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pPr>
              <a:defRPr/>
            </a:pPr>
            <a:endParaRPr lang="es-ES_tradnl"/>
          </a:p>
        </p:txBody>
      </p:sp>
      <p:sp>
        <p:nvSpPr>
          <p:cNvPr id="4" name="Marcador de pie de página 3"/>
          <p:cNvSpPr>
            <a:spLocks noGrp="1"/>
          </p:cNvSpPr>
          <p:nvPr>
            <p:ph type="ftr" sz="quarter" idx="11"/>
          </p:nvPr>
        </p:nvSpPr>
        <p:spPr/>
        <p:txBody>
          <a:bodyPr/>
          <a:lstStyle/>
          <a:p>
            <a:pPr>
              <a:defRPr/>
            </a:pPr>
            <a:endParaRPr lang="es-ES_tradnl"/>
          </a:p>
        </p:txBody>
      </p:sp>
      <p:sp>
        <p:nvSpPr>
          <p:cNvPr id="5" name="Marcador de número de diapositiva 4"/>
          <p:cNvSpPr>
            <a:spLocks noGrp="1"/>
          </p:cNvSpPr>
          <p:nvPr>
            <p:ph type="sldNum" sz="quarter" idx="12"/>
          </p:nvPr>
        </p:nvSpPr>
        <p:spPr/>
        <p:txBody>
          <a:bodyPr/>
          <a:lstStyle/>
          <a:p>
            <a:fld id="{CBD875A6-CD5F-784D-B48A-D6BBB5D07CD5}" type="slidenum">
              <a:rPr lang="es-ES_tradnl" smtClean="0"/>
              <a:pPr/>
              <a:t>‹Nr.›</a:t>
            </a:fld>
            <a:endParaRPr lang="es-ES_tradnl"/>
          </a:p>
        </p:txBody>
      </p:sp>
      <p:sp>
        <p:nvSpPr>
          <p:cNvPr id="2" name="Título 1"/>
          <p:cNvSpPr>
            <a:spLocks noGrp="1"/>
          </p:cNvSpPr>
          <p:nvPr>
            <p:ph type="title"/>
          </p:nvPr>
        </p:nvSpPr>
        <p:spPr/>
        <p:txBody>
          <a:bodyPr/>
          <a:lstStyle/>
          <a:p>
            <a:r>
              <a:rPr kumimoji="0" lang="es-ES_tradnl" smtClean="0"/>
              <a:t>Clic para editar título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pPr>
              <a:defRPr/>
            </a:pPr>
            <a:endParaRPr lang="es-ES_tradnl"/>
          </a:p>
        </p:txBody>
      </p:sp>
      <p:sp>
        <p:nvSpPr>
          <p:cNvPr id="3" name="Marcador de pie de página 2"/>
          <p:cNvSpPr>
            <a:spLocks noGrp="1"/>
          </p:cNvSpPr>
          <p:nvPr>
            <p:ph type="ftr" sz="quarter" idx="11"/>
          </p:nvPr>
        </p:nvSpPr>
        <p:spPr/>
        <p:txBody>
          <a:bodyPr/>
          <a:lstStyle/>
          <a:p>
            <a:pPr>
              <a:defRPr/>
            </a:pPr>
            <a:endParaRPr lang="es-ES_tradnl"/>
          </a:p>
        </p:txBody>
      </p:sp>
      <p:sp>
        <p:nvSpPr>
          <p:cNvPr id="4" name="Marcador de número de diapositiva 3"/>
          <p:cNvSpPr>
            <a:spLocks noGrp="1"/>
          </p:cNvSpPr>
          <p:nvPr>
            <p:ph type="sldNum" sz="quarter" idx="12"/>
          </p:nvPr>
        </p:nvSpPr>
        <p:spPr/>
        <p:txBody>
          <a:bodyPr/>
          <a:lstStyle/>
          <a:p>
            <a:fld id="{CBD875A6-CD5F-784D-B48A-D6BBB5D07CD5}" type="slidenum">
              <a:rPr lang="es-ES_tradnl" smtClean="0"/>
              <a:pPr/>
              <a:t>‹Nr.›</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Marcador de contenido 28"/>
          <p:cNvSpPr>
            <a:spLocks noGrp="1"/>
          </p:cNvSpPr>
          <p:nvPr>
            <p:ph sz="quarter" idx="1"/>
          </p:nvPr>
        </p:nvSpPr>
        <p:spPr>
          <a:xfrm>
            <a:off x="457200" y="457200"/>
            <a:ext cx="6248400" cy="5715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3" name="Marcador de tex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_tradnl" smtClean="0"/>
              <a:t>Haga clic para modificar el estilo de texto del patrón</a:t>
            </a:r>
          </a:p>
        </p:txBody>
      </p:sp>
      <p:sp>
        <p:nvSpPr>
          <p:cNvPr id="31" name="Títu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_tradnl" smtClean="0"/>
              <a:t>Clic para editar título</a:t>
            </a:r>
            <a:endParaRPr kumimoji="0" lang="en-US"/>
          </a:p>
        </p:txBody>
      </p:sp>
      <p:sp>
        <p:nvSpPr>
          <p:cNvPr id="8" name="Marcador de fecha 7"/>
          <p:cNvSpPr>
            <a:spLocks noGrp="1"/>
          </p:cNvSpPr>
          <p:nvPr>
            <p:ph type="dt" sz="half" idx="14"/>
          </p:nvPr>
        </p:nvSpPr>
        <p:spPr/>
        <p:txBody>
          <a:bodyPr/>
          <a:lstStyle/>
          <a:p>
            <a:pPr>
              <a:defRPr/>
            </a:pPr>
            <a:endParaRPr lang="es-ES_tradnl"/>
          </a:p>
        </p:txBody>
      </p:sp>
      <p:sp>
        <p:nvSpPr>
          <p:cNvPr id="9" name="Marcador de número de diapositiva 8"/>
          <p:cNvSpPr>
            <a:spLocks noGrp="1"/>
          </p:cNvSpPr>
          <p:nvPr>
            <p:ph type="sldNum" sz="quarter" idx="15"/>
          </p:nvPr>
        </p:nvSpPr>
        <p:spPr/>
        <p:txBody>
          <a:bodyPr/>
          <a:lstStyle/>
          <a:p>
            <a:fld id="{CBD875A6-CD5F-784D-B48A-D6BBB5D07CD5}" type="slidenum">
              <a:rPr lang="es-ES_tradnl" smtClean="0"/>
              <a:pPr/>
              <a:t>‹Nr.›</a:t>
            </a:fld>
            <a:endParaRPr lang="es-ES_tradnl"/>
          </a:p>
        </p:txBody>
      </p:sp>
      <p:sp>
        <p:nvSpPr>
          <p:cNvPr id="10" name="Marcador de pie de página 9"/>
          <p:cNvSpPr>
            <a:spLocks noGrp="1"/>
          </p:cNvSpPr>
          <p:nvPr>
            <p:ph type="ftr" sz="quarter" idx="16"/>
          </p:nvPr>
        </p:nvSpPr>
        <p:spPr/>
        <p:txBody>
          <a:bodyPr/>
          <a:lstStyle/>
          <a:p>
            <a:pPr>
              <a:defRPr/>
            </a:pPr>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_tradnl" smtClean="0"/>
              <a:t>Clic para editar título</a:t>
            </a:r>
            <a:endParaRPr kumimoji="0" lang="en-US"/>
          </a:p>
        </p:txBody>
      </p:sp>
      <p:sp>
        <p:nvSpPr>
          <p:cNvPr id="3" name="Marcador de posición de imagen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_tradnl" smtClean="0"/>
              <a:t>Arrastre la imagen al marcador de posición o haga clic en el icono para agregar</a:t>
            </a:r>
            <a:endParaRPr kumimoji="0" lang="en-US"/>
          </a:p>
        </p:txBody>
      </p:sp>
      <p:sp>
        <p:nvSpPr>
          <p:cNvPr id="4" name="Marcador de tex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_tradnl" smtClean="0"/>
              <a:t>Haga clic para modificar el estilo de texto del patrón</a:t>
            </a:r>
          </a:p>
        </p:txBody>
      </p:sp>
      <p:sp>
        <p:nvSpPr>
          <p:cNvPr id="8" name="Marcador de fecha 7"/>
          <p:cNvSpPr>
            <a:spLocks noGrp="1"/>
          </p:cNvSpPr>
          <p:nvPr>
            <p:ph type="dt" sz="half" idx="10"/>
          </p:nvPr>
        </p:nvSpPr>
        <p:spPr/>
        <p:txBody>
          <a:bodyPr/>
          <a:lstStyle/>
          <a:p>
            <a:pPr>
              <a:defRPr/>
            </a:pPr>
            <a:endParaRPr lang="es-ES_tradnl"/>
          </a:p>
        </p:txBody>
      </p:sp>
      <p:sp>
        <p:nvSpPr>
          <p:cNvPr id="9" name="Marcador de número de diapositiva 8"/>
          <p:cNvSpPr>
            <a:spLocks noGrp="1"/>
          </p:cNvSpPr>
          <p:nvPr>
            <p:ph type="sldNum" sz="quarter" idx="11"/>
          </p:nvPr>
        </p:nvSpPr>
        <p:spPr/>
        <p:txBody>
          <a:bodyPr/>
          <a:lstStyle/>
          <a:p>
            <a:fld id="{CBD875A6-CD5F-784D-B48A-D6BBB5D07CD5}" type="slidenum">
              <a:rPr lang="es-ES_tradnl" smtClean="0"/>
              <a:pPr/>
              <a:t>‹Nr.›</a:t>
            </a:fld>
            <a:endParaRPr lang="es-ES_tradnl"/>
          </a:p>
        </p:txBody>
      </p:sp>
      <p:sp>
        <p:nvSpPr>
          <p:cNvPr id="10" name="Marcador de pie de página 9"/>
          <p:cNvSpPr>
            <a:spLocks noGrp="1"/>
          </p:cNvSpPr>
          <p:nvPr>
            <p:ph type="ftr" sz="quarter" idx="12"/>
          </p:nvPr>
        </p:nvSpPr>
        <p:spPr/>
        <p:txBody>
          <a:bodyPr/>
          <a:lstStyle/>
          <a:p>
            <a:pPr>
              <a:defRPr/>
            </a:pPr>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Marcador de tex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lang="en-US"/>
          </a:p>
        </p:txBody>
      </p:sp>
      <p:sp>
        <p:nvSpPr>
          <p:cNvPr id="24" name="Marcador de fech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latin typeface="Helvetica"/>
              </a:defRPr>
            </a:lvl1pPr>
          </a:lstStyle>
          <a:p>
            <a:pPr>
              <a:defRPr/>
            </a:pPr>
            <a:endParaRPr lang="es-ES_tradnl" dirty="0"/>
          </a:p>
        </p:txBody>
      </p:sp>
      <p:sp>
        <p:nvSpPr>
          <p:cNvPr id="10" name="Marcador de pie de pá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latin typeface="Helvetica"/>
              </a:defRPr>
            </a:lvl1pPr>
          </a:lstStyle>
          <a:p>
            <a:pPr>
              <a:defRPr/>
            </a:pPr>
            <a:endParaRPr lang="es-ES_tradnl" dirty="0"/>
          </a:p>
        </p:txBody>
      </p:sp>
      <p:sp>
        <p:nvSpPr>
          <p:cNvPr id="22" name="Marcador de número de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latin typeface="Helvetica"/>
              </a:defRPr>
            </a:lvl1pPr>
          </a:lstStyle>
          <a:p>
            <a:fld id="{CBD875A6-CD5F-784D-B48A-D6BBB5D07CD5}" type="slidenum">
              <a:rPr lang="es-ES_tradnl" smtClean="0"/>
              <a:pPr/>
              <a:t>‹Nr.›</a:t>
            </a:fld>
            <a:endParaRPr lang="es-ES_tradnl" dirty="0"/>
          </a:p>
        </p:txBody>
      </p:sp>
      <p:sp>
        <p:nvSpPr>
          <p:cNvPr id="5" name="Marcador de títu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_tradnl" smtClean="0"/>
              <a:t>Clic para editar título</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p:cNvSpPr>
            <a:spLocks noGrp="1"/>
          </p:cNvSpPr>
          <p:nvPr>
            <p:ph type="subTitle" idx="1"/>
          </p:nvPr>
        </p:nvSpPr>
        <p:spPr/>
        <p:txBody>
          <a:bodyPr/>
          <a:lstStyle/>
          <a:p>
            <a:endParaRPr lang="es-ES"/>
          </a:p>
        </p:txBody>
      </p:sp>
      <p:sp>
        <p:nvSpPr>
          <p:cNvPr id="2050" name="Rectangle 2"/>
          <p:cNvSpPr>
            <a:spLocks noGrp="1" noChangeArrowheads="1"/>
          </p:cNvSpPr>
          <p:nvPr>
            <p:ph type="ctrTitle"/>
          </p:nvPr>
        </p:nvSpPr>
        <p:spPr/>
        <p:txBody>
          <a:bodyPr/>
          <a:lstStyle/>
          <a:p>
            <a:pPr eaLnBrk="1" hangingPunct="1"/>
            <a:r>
              <a:rPr lang="ja-JP" altLang="es-ES_tradnl" sz="5000" dirty="0">
                <a:latin typeface="AveriaSerif-Bold"/>
                <a:ea typeface="ＭＳ Ｐゴシック" charset="0"/>
                <a:cs typeface="AveriaSerif-Bold"/>
              </a:rPr>
              <a:t>“</a:t>
            </a:r>
            <a:r>
              <a:rPr lang="es-ES_tradnl" sz="5000" dirty="0">
                <a:latin typeface="AveriaSerif-Bold"/>
                <a:ea typeface="ＭＳ Ｐゴシック" charset="0"/>
                <a:cs typeface="AveriaSerif-Bold"/>
              </a:rPr>
              <a:t>Del Texto al Sermón</a:t>
            </a:r>
            <a:r>
              <a:rPr lang="ja-JP" altLang="es-ES_tradnl" sz="5000" dirty="0">
                <a:latin typeface="AveriaSerif-Bold"/>
                <a:ea typeface="ＭＳ Ｐゴシック" charset="0"/>
                <a:cs typeface="AveriaSerif-Bold"/>
              </a:rPr>
              <a:t>”</a:t>
            </a:r>
            <a:endParaRPr lang="es-ES_tradnl" sz="5000" dirty="0">
              <a:latin typeface="AveriaSerif-Bold"/>
              <a:ea typeface="ＭＳ Ｐゴシック" charset="0"/>
              <a:cs typeface="AveriaSerif-Bold"/>
            </a:endParaRPr>
          </a:p>
        </p:txBody>
      </p:sp>
      <p:pic>
        <p:nvPicPr>
          <p:cNvPr id="4" name="Imagen 3" descr="Logo color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348330"/>
            <a:ext cx="2880320" cy="1937670"/>
          </a:xfrm>
          <a:prstGeom prst="rect">
            <a:avLst/>
          </a:prstGeom>
          <a:effectLst>
            <a:outerShdw blurRad="50800" dist="38100" dir="2700000" algn="tl" rotWithShape="0">
              <a:prstClr val="black">
                <a:alpha val="40000"/>
              </a:prstClr>
            </a:outerShdw>
          </a:effec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1143000"/>
            <a:ext cx="8229600" cy="5715000"/>
          </a:xfrm>
        </p:spPr>
        <p:txBody>
          <a:bodyPr/>
          <a:lstStyle/>
          <a:p>
            <a:pPr marL="514350" indent="-514350">
              <a:buFontTx/>
              <a:buAutoNum type="alphaLcPeriod" startAt="2"/>
            </a:pPr>
            <a:r>
              <a:rPr lang="es-MX" sz="2800" dirty="0">
                <a:latin typeface="Helvetica"/>
                <a:ea typeface="ＭＳ Ｐゴシック" charset="0"/>
              </a:rPr>
              <a:t>A veces es útil comparar el texto en varias traducciones.</a:t>
            </a:r>
            <a:endParaRPr lang="en-US" sz="2800" dirty="0">
              <a:latin typeface="Helvetica"/>
              <a:ea typeface="ＭＳ Ｐゴシック" charset="0"/>
            </a:endParaRPr>
          </a:p>
          <a:p>
            <a:pPr marL="514350" indent="-514350">
              <a:buFontTx/>
              <a:buAutoNum type="alphaLcPeriod" startAt="2"/>
            </a:pPr>
            <a:r>
              <a:rPr lang="es-MX" sz="2800" dirty="0">
                <a:latin typeface="Helvetica"/>
                <a:ea typeface="ＭＳ Ｐゴシック" charset="0"/>
              </a:rPr>
              <a:t>Una de las razones principales para bosquejar el texto es para ver “visualizar” el mensaje.  Nota las estructuras retóricas, afirmaciones importantes, cláusulas y frases modificadoras, o el desarrollo de la trama.    </a:t>
            </a:r>
            <a:endParaRPr lang="en-US" sz="2800" dirty="0">
              <a:latin typeface="Helvetica"/>
              <a:ea typeface="ＭＳ Ｐゴシック" charset="0"/>
            </a:endParaRPr>
          </a:p>
          <a:p>
            <a:pPr marL="514350" indent="-514350">
              <a:buFontTx/>
              <a:buAutoNum type="alphaLcPeriod" startAt="4"/>
            </a:pPr>
            <a:r>
              <a:rPr lang="es-MX" sz="2800" dirty="0">
                <a:latin typeface="Helvetica"/>
                <a:ea typeface="ＭＳ Ｐゴシック" charset="0"/>
              </a:rPr>
              <a:t>El bosquejo del texto es el diagrama sintáctico porque examina el texto al nivel de frase</a:t>
            </a:r>
            <a:endParaRPr lang="en-US" sz="2800" dirty="0">
              <a:latin typeface="Helvetica"/>
              <a:ea typeface="ＭＳ Ｐゴシック" charset="0"/>
            </a:endParaRPr>
          </a:p>
          <a:p>
            <a:pPr marL="514350" indent="-514350">
              <a:buFontTx/>
              <a:buNone/>
            </a:pPr>
            <a:r>
              <a:rPr lang="es-MX" sz="2800" dirty="0">
                <a:latin typeface="Helvetica"/>
                <a:ea typeface="ＭＳ Ｐゴシック" charset="0"/>
              </a:rPr>
              <a:t>	o cláusula.  </a:t>
            </a:r>
            <a:endParaRPr lang="en-US" sz="2800" dirty="0">
              <a:latin typeface="Helvetica"/>
              <a:ea typeface="ＭＳ Ｐゴシック" charset="0"/>
            </a:endParaRPr>
          </a:p>
          <a:p>
            <a:pPr marL="514350" indent="-514350"/>
            <a:endParaRPr lang="es-ES_tradnl" altLang="ja-JP" sz="2600" dirty="0">
              <a:latin typeface="Helvetica"/>
              <a:ea typeface="ＭＳ Ｐゴシック" charset="0"/>
            </a:endParaRPr>
          </a:p>
        </p:txBody>
      </p:sp>
      <p:sp>
        <p:nvSpPr>
          <p:cNvPr id="11266" name="Rectangle 2"/>
          <p:cNvSpPr>
            <a:spLocks noGrp="1" noChangeArrowheads="1"/>
          </p:cNvSpPr>
          <p:nvPr>
            <p:ph type="title"/>
          </p:nvPr>
        </p:nvSpPr>
        <p:spPr>
          <a:xfrm>
            <a:off x="685800" y="6858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457200" y="1143000"/>
            <a:ext cx="8229600" cy="5715000"/>
          </a:xfrm>
        </p:spPr>
        <p:txBody>
          <a:bodyPr/>
          <a:lstStyle/>
          <a:p>
            <a:pPr>
              <a:buFontTx/>
              <a:buNone/>
            </a:pPr>
            <a:r>
              <a:rPr lang="es-MX" sz="2800" dirty="0">
                <a:latin typeface="Helvetica"/>
                <a:ea typeface="ＭＳ Ｐゴシック" charset="0"/>
              </a:rPr>
              <a:t>Ejemplo #1:</a:t>
            </a:r>
          </a:p>
          <a:p>
            <a:pPr>
              <a:buFontTx/>
              <a:buNone/>
            </a:pPr>
            <a:endParaRPr lang="es-MX" sz="2800" dirty="0">
              <a:latin typeface="Helvetica"/>
              <a:ea typeface="ＭＳ Ｐゴシック" charset="0"/>
            </a:endParaRPr>
          </a:p>
          <a:p>
            <a:pPr>
              <a:buFontTx/>
              <a:buNone/>
            </a:pPr>
            <a:r>
              <a:rPr lang="es-MX" sz="2800" dirty="0">
                <a:latin typeface="Helvetica"/>
                <a:ea typeface="ＭＳ Ｐゴシック" charset="0"/>
              </a:rPr>
              <a:t>Juan 3:16</a:t>
            </a:r>
            <a:endParaRPr lang="en-US" sz="2800" dirty="0">
              <a:latin typeface="Helvetica"/>
              <a:ea typeface="ＭＳ Ｐゴシック" charset="0"/>
            </a:endParaRPr>
          </a:p>
          <a:p>
            <a:pPr>
              <a:buFontTx/>
              <a:buNone/>
            </a:pPr>
            <a:r>
              <a:rPr lang="es-MX" sz="2800" dirty="0">
                <a:latin typeface="Helvetica"/>
                <a:ea typeface="ＭＳ Ｐゴシック" charset="0"/>
              </a:rPr>
              <a:t> </a:t>
            </a:r>
            <a:endParaRPr lang="en-US" sz="2800" dirty="0">
              <a:latin typeface="Helvetica"/>
              <a:ea typeface="ＭＳ Ｐゴシック" charset="0"/>
            </a:endParaRPr>
          </a:p>
          <a:p>
            <a:pPr>
              <a:buFontTx/>
              <a:buNone/>
            </a:pPr>
            <a:r>
              <a:rPr lang="es-MX" sz="2800" dirty="0">
                <a:latin typeface="Helvetica"/>
                <a:ea typeface="ＭＳ Ｐゴシック" charset="0"/>
              </a:rPr>
              <a:t>Porque tanto amó Dios al mundo, </a:t>
            </a:r>
            <a:endParaRPr lang="en-US" sz="2800" dirty="0">
              <a:latin typeface="Helvetica"/>
              <a:ea typeface="ＭＳ Ｐゴシック" charset="0"/>
            </a:endParaRPr>
          </a:p>
          <a:p>
            <a:pPr>
              <a:buFontTx/>
              <a:buNone/>
            </a:pPr>
            <a:r>
              <a:rPr lang="es-MX" sz="2800" dirty="0">
                <a:latin typeface="Helvetica"/>
                <a:ea typeface="ＭＳ Ｐゴシック" charset="0"/>
              </a:rPr>
              <a:t>	que dio a su Hijo unigénito, </a:t>
            </a:r>
            <a:endParaRPr lang="en-US" sz="2800" dirty="0">
              <a:latin typeface="Helvetica"/>
              <a:ea typeface="ＭＳ Ｐゴシック" charset="0"/>
            </a:endParaRPr>
          </a:p>
          <a:p>
            <a:pPr>
              <a:buFontTx/>
              <a:buNone/>
            </a:pPr>
            <a:r>
              <a:rPr lang="es-MX" sz="2800" dirty="0">
                <a:latin typeface="Helvetica"/>
                <a:ea typeface="ＭＳ Ｐゴシック" charset="0"/>
              </a:rPr>
              <a:t>		para que todo el que cree en él </a:t>
            </a:r>
            <a:endParaRPr lang="en-US" sz="2800" dirty="0">
              <a:latin typeface="Helvetica"/>
              <a:ea typeface="ＭＳ Ｐゴシック" charset="0"/>
            </a:endParaRPr>
          </a:p>
          <a:p>
            <a:pPr>
              <a:buFontTx/>
              <a:buNone/>
            </a:pPr>
            <a:r>
              <a:rPr lang="es-MX" sz="2800" dirty="0">
                <a:latin typeface="Helvetica"/>
                <a:ea typeface="ＭＳ Ｐゴシック" charset="0"/>
              </a:rPr>
              <a:t>			no se pierda, </a:t>
            </a:r>
            <a:endParaRPr lang="en-US" sz="2800" dirty="0">
              <a:latin typeface="Helvetica"/>
              <a:ea typeface="ＭＳ Ｐゴシック" charset="0"/>
            </a:endParaRPr>
          </a:p>
          <a:p>
            <a:pPr>
              <a:buFontTx/>
              <a:buNone/>
            </a:pPr>
            <a:r>
              <a:rPr lang="es-MX" sz="2800" dirty="0">
                <a:latin typeface="Helvetica"/>
                <a:ea typeface="ＭＳ Ｐゴシック" charset="0"/>
              </a:rPr>
              <a:t>			sino que tenga vida eterna.</a:t>
            </a:r>
            <a:endParaRPr lang="en-US" sz="2800" dirty="0">
              <a:latin typeface="Helvetica"/>
              <a:ea typeface="ＭＳ Ｐゴシック" charset="0"/>
            </a:endParaRPr>
          </a:p>
          <a:p>
            <a:endParaRPr lang="es-ES_tradnl" altLang="ja-JP" sz="2600" dirty="0">
              <a:latin typeface="Helvetica"/>
              <a:ea typeface="ＭＳ Ｐゴシック" charset="0"/>
            </a:endParaRPr>
          </a:p>
        </p:txBody>
      </p:sp>
      <p:sp>
        <p:nvSpPr>
          <p:cNvPr id="12290" name="Rectangle 2"/>
          <p:cNvSpPr>
            <a:spLocks noGrp="1" noChangeArrowheads="1"/>
          </p:cNvSpPr>
          <p:nvPr>
            <p:ph type="title"/>
          </p:nvPr>
        </p:nvSpPr>
        <p:spPr>
          <a:xfrm>
            <a:off x="685800" y="6858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457200" y="1143000"/>
            <a:ext cx="8229600" cy="5715000"/>
          </a:xfrm>
        </p:spPr>
        <p:txBody>
          <a:bodyPr/>
          <a:lstStyle/>
          <a:p>
            <a:pPr>
              <a:buFontTx/>
              <a:buNone/>
            </a:pPr>
            <a:r>
              <a:rPr lang="es-MX" sz="2800" dirty="0">
                <a:latin typeface="Helvetica"/>
                <a:ea typeface="ＭＳ Ｐゴシック" charset="0"/>
              </a:rPr>
              <a:t>Ejemplo #2 (ver detalles en documento Word):</a:t>
            </a:r>
          </a:p>
          <a:p>
            <a:pPr>
              <a:buFontTx/>
              <a:buNone/>
            </a:pPr>
            <a:r>
              <a:rPr lang="es-MX" sz="2800" dirty="0">
                <a:latin typeface="Helvetica"/>
                <a:ea typeface="ＭＳ Ｐゴシック" charset="0"/>
              </a:rPr>
              <a:t>Filipenses 2:12-16ª</a:t>
            </a:r>
          </a:p>
          <a:p>
            <a:pPr>
              <a:buFontTx/>
              <a:buNone/>
            </a:pPr>
            <a:endParaRPr lang="en-US" sz="2800" dirty="0">
              <a:latin typeface="Helvetica"/>
              <a:ea typeface="ＭＳ Ｐゴシック" charset="0"/>
            </a:endParaRPr>
          </a:p>
          <a:p>
            <a:endParaRPr lang="es-ES_tradnl" altLang="ja-JP" sz="2600" dirty="0">
              <a:latin typeface="Helvetica"/>
              <a:ea typeface="ＭＳ Ｐゴシック" charset="0"/>
            </a:endParaRPr>
          </a:p>
        </p:txBody>
      </p:sp>
      <p:sp>
        <p:nvSpPr>
          <p:cNvPr id="13314" name="Rectangle 2"/>
          <p:cNvSpPr>
            <a:spLocks noGrp="1" noChangeArrowheads="1"/>
          </p:cNvSpPr>
          <p:nvPr>
            <p:ph type="title"/>
          </p:nvPr>
        </p:nvSpPr>
        <p:spPr>
          <a:xfrm>
            <a:off x="685800" y="6858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457200" y="1143000"/>
            <a:ext cx="8229600" cy="5715000"/>
          </a:xfrm>
        </p:spPr>
        <p:txBody>
          <a:bodyPr/>
          <a:lstStyle/>
          <a:p>
            <a:pPr>
              <a:buFontTx/>
              <a:buNone/>
            </a:pPr>
            <a:r>
              <a:rPr lang="es-MX" sz="2400" dirty="0">
                <a:latin typeface="Helvetica"/>
                <a:ea typeface="ＭＳ Ｐゴシック" charset="0"/>
              </a:rPr>
              <a:t>Ejemplo #2 continuado:</a:t>
            </a:r>
          </a:p>
          <a:p>
            <a:r>
              <a:rPr lang="es-MX" sz="2400" dirty="0">
                <a:latin typeface="Helvetica"/>
                <a:ea typeface="ＭＳ Ｐゴシック" charset="0"/>
              </a:rPr>
              <a:t>Haciendo un diagrama semántica de esta manera nos ayuda a entender la estructura del texto y cómo Pablo desarrolla su pensamiento.  El diagrama o bosquejo, juntamente con el estudio cuidadoso de cada palabra, nos revelan varias cosas.  </a:t>
            </a:r>
          </a:p>
          <a:p>
            <a:r>
              <a:rPr lang="es-MX" sz="2400" dirty="0">
                <a:latin typeface="Helvetica"/>
                <a:ea typeface="ＭＳ Ｐゴシック" charset="0"/>
              </a:rPr>
              <a:t>Vemos que el verbo principal se encuentra en el v. 13: “Dios es quien produce en ustedes….”  Esto nos da nuestro enfoque teológico; Pablo les recuerda que su fe y su salvación son los resultados de la obra de Dios.  </a:t>
            </a:r>
          </a:p>
          <a:p>
            <a:r>
              <a:rPr lang="es-MX" sz="2400" dirty="0">
                <a:latin typeface="Helvetica"/>
                <a:ea typeface="ＭＳ Ｐゴシック" charset="0"/>
              </a:rPr>
              <a:t>Y él explica que Dios hace esto “para que se cumpla su buena voluntad” (literalmente: por su voluntad agradable o placentera).  </a:t>
            </a:r>
          </a:p>
          <a:p>
            <a:endParaRPr lang="es-MX" sz="2400" dirty="0">
              <a:latin typeface="Helvetica"/>
              <a:ea typeface="ＭＳ Ｐゴシック" charset="0"/>
            </a:endParaRPr>
          </a:p>
          <a:p>
            <a:pPr>
              <a:buFontTx/>
              <a:buNone/>
            </a:pPr>
            <a:endParaRPr lang="en-US" sz="2400" dirty="0">
              <a:latin typeface="Helvetica"/>
              <a:ea typeface="ＭＳ Ｐゴシック" charset="0"/>
            </a:endParaRPr>
          </a:p>
          <a:p>
            <a:pPr>
              <a:buFontTx/>
              <a:buNone/>
            </a:pPr>
            <a:endParaRPr lang="es-ES_tradnl" altLang="ja-JP" sz="2400" dirty="0">
              <a:latin typeface="Helvetica"/>
              <a:ea typeface="ＭＳ Ｐゴシック" charset="0"/>
            </a:endParaRPr>
          </a:p>
        </p:txBody>
      </p:sp>
      <p:sp>
        <p:nvSpPr>
          <p:cNvPr id="14338" name="Rectangle 2"/>
          <p:cNvSpPr>
            <a:spLocks noGrp="1" noChangeArrowheads="1"/>
          </p:cNvSpPr>
          <p:nvPr>
            <p:ph type="title"/>
          </p:nvPr>
        </p:nvSpPr>
        <p:spPr>
          <a:xfrm>
            <a:off x="685800" y="6858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457200" y="1143000"/>
            <a:ext cx="8229600" cy="5715000"/>
          </a:xfrm>
        </p:spPr>
        <p:txBody>
          <a:bodyPr/>
          <a:lstStyle/>
          <a:p>
            <a:pPr>
              <a:buFontTx/>
              <a:buNone/>
            </a:pPr>
            <a:r>
              <a:rPr lang="es-MX" sz="2400" dirty="0">
                <a:latin typeface="Helvetica"/>
                <a:ea typeface="ＭＳ Ｐゴシック" charset="0"/>
              </a:rPr>
              <a:t>Ejemplo #2 continuado:</a:t>
            </a:r>
          </a:p>
          <a:p>
            <a:r>
              <a:rPr lang="es-MX" sz="2400" dirty="0">
                <a:latin typeface="Helvetica"/>
                <a:ea typeface="ＭＳ Ｐゴシック" charset="0"/>
              </a:rPr>
              <a:t>Además, tenemos dos verbos imperativos, dos mandatos que comunica Pablo a raíz de la obra de Dios en ellos: “lleven a cabo su salvación” (v. 12) y “háganlo todo sin quejas ni contiendas” (v. 14).  </a:t>
            </a:r>
          </a:p>
          <a:p>
            <a:r>
              <a:rPr lang="es-MX" sz="2400" dirty="0">
                <a:latin typeface="Helvetica"/>
                <a:ea typeface="ＭＳ Ｐゴシック" charset="0"/>
              </a:rPr>
              <a:t>Y todo esto es con el propósito de llegar a ser hijos de Dios intachables que brillan como estrellas en medio de un entorno oscuro (v. 15).  </a:t>
            </a:r>
            <a:endParaRPr lang="en-US" sz="2400" dirty="0">
              <a:latin typeface="Helvetica"/>
              <a:ea typeface="ＭＳ Ｐゴシック" charset="0"/>
            </a:endParaRPr>
          </a:p>
          <a:p>
            <a:pPr>
              <a:buFontTx/>
              <a:buNone/>
            </a:pPr>
            <a:endParaRPr lang="es-ES_tradnl" altLang="ja-JP" sz="2400" dirty="0">
              <a:latin typeface="Helvetica"/>
              <a:ea typeface="ＭＳ Ｐゴシック" charset="0"/>
            </a:endParaRPr>
          </a:p>
        </p:txBody>
      </p:sp>
      <p:sp>
        <p:nvSpPr>
          <p:cNvPr id="15362" name="Rectangle 2"/>
          <p:cNvSpPr>
            <a:spLocks noGrp="1" noChangeArrowheads="1"/>
          </p:cNvSpPr>
          <p:nvPr>
            <p:ph type="title"/>
          </p:nvPr>
        </p:nvSpPr>
        <p:spPr>
          <a:xfrm>
            <a:off x="685800" y="6858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457200" y="990600"/>
            <a:ext cx="8229600" cy="5715000"/>
          </a:xfrm>
        </p:spPr>
        <p:txBody>
          <a:bodyPr>
            <a:normAutofit lnSpcReduction="10000"/>
          </a:bodyPr>
          <a:lstStyle/>
          <a:p>
            <a:pPr marL="514350" indent="-514350">
              <a:buFontTx/>
              <a:buAutoNum type="arabicPeriod" startAt="4"/>
            </a:pPr>
            <a:r>
              <a:rPr lang="es-MX" sz="2800" dirty="0">
                <a:latin typeface="Helvetica"/>
                <a:ea typeface="ＭＳ Ｐゴシック" charset="0"/>
              </a:rPr>
              <a:t>Interpretar el texto en su contexto histórico:</a:t>
            </a:r>
            <a:endParaRPr lang="en-US" sz="2800" dirty="0">
              <a:latin typeface="Helvetica"/>
              <a:ea typeface="ＭＳ Ｐゴシック" charset="0"/>
            </a:endParaRPr>
          </a:p>
          <a:p>
            <a:pPr marL="514350" indent="-514350">
              <a:buFontTx/>
              <a:buAutoNum type="alphaLcPeriod"/>
            </a:pPr>
            <a:r>
              <a:rPr lang="es-MX" sz="2800" dirty="0">
                <a:latin typeface="Helvetica"/>
                <a:ea typeface="ＭＳ Ｐゴシック" charset="0"/>
              </a:rPr>
              <a:t>Interpretación literaria.  </a:t>
            </a:r>
          </a:p>
          <a:p>
            <a:pPr marL="514350" indent="-514350">
              <a:buFontTx/>
              <a:buNone/>
            </a:pPr>
            <a:endParaRPr lang="es-MX" sz="1000" dirty="0">
              <a:latin typeface="Helvetica"/>
              <a:ea typeface="ＭＳ Ｐゴシック" charset="0"/>
            </a:endParaRPr>
          </a:p>
          <a:p>
            <a:pPr marL="514350" indent="-514350">
              <a:buFontTx/>
              <a:buNone/>
            </a:pPr>
            <a:r>
              <a:rPr lang="es-MX" sz="2800" dirty="0">
                <a:latin typeface="Helvetica"/>
                <a:ea typeface="ＭＳ Ｐゴシック" charset="0"/>
              </a:rPr>
              <a:t>Ejemplo:	</a:t>
            </a:r>
          </a:p>
          <a:p>
            <a:pPr marL="514350" indent="-514350"/>
            <a:r>
              <a:rPr lang="es-MX" sz="2200" dirty="0">
                <a:latin typeface="Helvetica"/>
                <a:ea typeface="ＭＳ Ｐゴシック" charset="0"/>
              </a:rPr>
              <a:t>El género literario es epístola.</a:t>
            </a:r>
            <a:endParaRPr lang="en-US" sz="2200" dirty="0">
              <a:latin typeface="Helvetica"/>
              <a:ea typeface="ＭＳ Ｐゴシック" charset="0"/>
            </a:endParaRPr>
          </a:p>
          <a:p>
            <a:pPr marL="514350" indent="-514350"/>
            <a:r>
              <a:rPr lang="es-MX" sz="2200" dirty="0">
                <a:latin typeface="Helvetica"/>
                <a:ea typeface="ＭＳ Ｐゴシック" charset="0"/>
              </a:rPr>
              <a:t>La relación entre autor y lectores es cercana porque Pablo les llama “mis queridos” en el v. 12.  Es un término de mucho afecto y cariño.  </a:t>
            </a:r>
            <a:endParaRPr lang="en-US" sz="2200" dirty="0">
              <a:latin typeface="Helvetica"/>
              <a:ea typeface="ＭＳ Ｐゴシック" charset="0"/>
            </a:endParaRPr>
          </a:p>
          <a:p>
            <a:pPr marL="514350" indent="-514350"/>
            <a:r>
              <a:rPr lang="es-MX" sz="2200" dirty="0">
                <a:latin typeface="Helvetica"/>
                <a:ea typeface="ＭＳ Ｐゴシック" charset="0"/>
              </a:rPr>
              <a:t>También les llama “hijos de Dios” en el v. 15.  No solamente son “sus queridos” sino también son parientes amados de Dios.  </a:t>
            </a:r>
            <a:endParaRPr lang="en-US" sz="2200" dirty="0">
              <a:latin typeface="Helvetica"/>
              <a:ea typeface="ＭＳ Ｐゴシック" charset="0"/>
            </a:endParaRPr>
          </a:p>
          <a:p>
            <a:pPr marL="514350" indent="-514350"/>
            <a:r>
              <a:rPr lang="es-MX" sz="2200" dirty="0">
                <a:latin typeface="Helvetica"/>
                <a:ea typeface="ＭＳ Ｐゴシック" charset="0"/>
              </a:rPr>
              <a:t>Pablo hace una comparación entre su obediencia de sus instrucciones en su presencia (</a:t>
            </a:r>
            <a:r>
              <a:rPr lang="en-US" sz="2200" dirty="0">
                <a:latin typeface="Helvetica"/>
                <a:ea typeface="ＭＳ Ｐゴシック" charset="0"/>
              </a:rPr>
              <a:t>πα</a:t>
            </a:r>
            <a:r>
              <a:rPr lang="en-US" sz="2200" dirty="0" err="1">
                <a:latin typeface="Helvetica"/>
                <a:ea typeface="ＭＳ Ｐゴシック" charset="0"/>
              </a:rPr>
              <a:t>ρουσίᾳ</a:t>
            </a:r>
            <a:r>
              <a:rPr lang="es-MX" sz="2200" dirty="0">
                <a:latin typeface="Helvetica"/>
                <a:ea typeface="ＭＳ Ｐゴシック" charset="0"/>
              </a:rPr>
              <a:t>) y en su ausencia (</a:t>
            </a:r>
            <a:r>
              <a:rPr lang="en-US" sz="2200" dirty="0" err="1">
                <a:latin typeface="Helvetica"/>
                <a:ea typeface="ＭＳ Ｐゴシック" charset="0"/>
              </a:rPr>
              <a:t>ἀ</a:t>
            </a:r>
            <a:r>
              <a:rPr lang="en-US" sz="2200" dirty="0">
                <a:latin typeface="Helvetica"/>
                <a:ea typeface="ＭＳ Ｐゴシック" charset="0"/>
              </a:rPr>
              <a:t>π</a:t>
            </a:r>
            <a:r>
              <a:rPr lang="en-US" sz="2200" dirty="0" err="1">
                <a:latin typeface="Helvetica"/>
                <a:ea typeface="ＭＳ Ｐゴシック" charset="0"/>
              </a:rPr>
              <a:t>ουσίᾳ</a:t>
            </a:r>
            <a:r>
              <a:rPr lang="es-MX" sz="2200" dirty="0">
                <a:latin typeface="Helvetica"/>
                <a:ea typeface="ＭＳ Ｐゴシック" charset="0"/>
              </a:rPr>
              <a:t>) y declara que hacen lo mismo si él esté con ellos o si no.  </a:t>
            </a:r>
            <a:endParaRPr lang="en-US" sz="2200" dirty="0">
              <a:latin typeface="Helvetica"/>
              <a:ea typeface="ＭＳ Ｐゴシック" charset="0"/>
            </a:endParaRPr>
          </a:p>
          <a:p>
            <a:pPr marL="514350" indent="-514350"/>
            <a:endParaRPr lang="en-US" sz="2200" dirty="0">
              <a:latin typeface="Helvetica"/>
              <a:ea typeface="ＭＳ Ｐゴシック" charset="0"/>
            </a:endParaRPr>
          </a:p>
          <a:p>
            <a:pPr marL="514350" indent="-514350">
              <a:buFontTx/>
              <a:buNone/>
            </a:pPr>
            <a:endParaRPr lang="es-ES_tradnl" altLang="ja-JP" sz="2200" dirty="0">
              <a:latin typeface="Helvetica"/>
              <a:ea typeface="ＭＳ Ｐゴシック" charset="0"/>
            </a:endParaRPr>
          </a:p>
        </p:txBody>
      </p:sp>
      <p:sp>
        <p:nvSpPr>
          <p:cNvPr id="16386" name="Rectangle 2"/>
          <p:cNvSpPr>
            <a:spLocks noGrp="1" noChangeArrowheads="1"/>
          </p:cNvSpPr>
          <p:nvPr>
            <p:ph type="title"/>
          </p:nvPr>
        </p:nvSpPr>
        <p:spPr>
          <a:xfrm>
            <a:off x="685800" y="6858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457200" y="1143000"/>
            <a:ext cx="8229600" cy="5715000"/>
          </a:xfrm>
        </p:spPr>
        <p:txBody>
          <a:bodyPr/>
          <a:lstStyle/>
          <a:p>
            <a:r>
              <a:rPr lang="es-MX" sz="2400" dirty="0">
                <a:latin typeface="Helvetica"/>
                <a:ea typeface="ＭＳ Ｐゴシック" charset="0"/>
              </a:rPr>
              <a:t>Podemos mencionar que Pablo tiene una preferencia fuerte por juntar pares de palabras que riman en este pasaje, por ejemplo:</a:t>
            </a:r>
            <a:endParaRPr lang="en-US" sz="2400" dirty="0">
              <a:latin typeface="Helvetica"/>
              <a:ea typeface="ＭＳ Ｐゴシック" charset="0"/>
            </a:endParaRPr>
          </a:p>
          <a:p>
            <a:pPr>
              <a:buFontTx/>
              <a:buNone/>
            </a:pPr>
            <a:r>
              <a:rPr lang="es-MX" sz="2400" dirty="0">
                <a:latin typeface="Helvetica"/>
                <a:ea typeface="ＭＳ Ｐゴシック" charset="0"/>
              </a:rPr>
              <a:t>	v. 12	</a:t>
            </a:r>
            <a:r>
              <a:rPr lang="en-US" sz="2400" dirty="0">
                <a:latin typeface="Helvetica"/>
                <a:ea typeface="ＭＳ Ｐゴシック" charset="0"/>
              </a:rPr>
              <a:t>πα</a:t>
            </a:r>
            <a:r>
              <a:rPr lang="en-US" sz="2400" dirty="0" err="1">
                <a:latin typeface="Helvetica"/>
                <a:ea typeface="ＭＳ Ｐゴシック" charset="0"/>
              </a:rPr>
              <a:t>ρουσίᾳ</a:t>
            </a:r>
            <a:r>
              <a:rPr lang="en-US" sz="2400" dirty="0">
                <a:latin typeface="Helvetica"/>
                <a:ea typeface="ＭＳ Ｐゴシック" charset="0"/>
              </a:rPr>
              <a:t> </a:t>
            </a:r>
            <a:r>
              <a:rPr lang="es-MX" sz="2400" dirty="0">
                <a:latin typeface="Helvetica"/>
                <a:ea typeface="ＭＳ Ｐゴシック" charset="0"/>
              </a:rPr>
              <a:t>y </a:t>
            </a:r>
            <a:r>
              <a:rPr lang="en-US" sz="2400" dirty="0" err="1">
                <a:latin typeface="Helvetica"/>
                <a:ea typeface="ＭＳ Ｐゴシック" charset="0"/>
              </a:rPr>
              <a:t>ἀ</a:t>
            </a:r>
            <a:r>
              <a:rPr lang="en-US" sz="2400" dirty="0">
                <a:latin typeface="Helvetica"/>
                <a:ea typeface="ＭＳ Ｐゴシック" charset="0"/>
              </a:rPr>
              <a:t>π</a:t>
            </a:r>
            <a:r>
              <a:rPr lang="en-US" sz="2400" dirty="0" err="1">
                <a:latin typeface="Helvetica"/>
                <a:ea typeface="ＭＳ Ｐゴシック" charset="0"/>
              </a:rPr>
              <a:t>ουσίᾳ</a:t>
            </a:r>
            <a:r>
              <a:rPr lang="en-US" sz="2400" dirty="0">
                <a:latin typeface="Helvetica"/>
                <a:ea typeface="ＭＳ Ｐゴシック" charset="0"/>
              </a:rPr>
              <a:t> </a:t>
            </a:r>
            <a:r>
              <a:rPr lang="es-MX" sz="2400" dirty="0">
                <a:latin typeface="Helvetica"/>
                <a:ea typeface="ＭＳ Ｐゴシック" charset="0"/>
              </a:rPr>
              <a:t>(presencia y ausencia)</a:t>
            </a:r>
            <a:endParaRPr lang="en-US" sz="2400" dirty="0">
              <a:latin typeface="Helvetica"/>
              <a:ea typeface="ＭＳ Ｐゴシック" charset="0"/>
            </a:endParaRPr>
          </a:p>
          <a:p>
            <a:pPr>
              <a:buFontTx/>
              <a:buNone/>
            </a:pPr>
            <a:r>
              <a:rPr lang="es-MX" sz="2400" dirty="0">
                <a:latin typeface="Helvetica"/>
                <a:ea typeface="ＭＳ Ｐゴシック" charset="0"/>
              </a:rPr>
              <a:t>	v. 12	</a:t>
            </a:r>
            <a:r>
              <a:rPr lang="en-US" sz="2400" dirty="0" err="1">
                <a:latin typeface="Helvetica"/>
                <a:ea typeface="ＭＳ Ｐゴシック" charset="0"/>
              </a:rPr>
              <a:t>φό</a:t>
            </a:r>
            <a:r>
              <a:rPr lang="en-US" sz="2400" dirty="0">
                <a:latin typeface="Helvetica"/>
                <a:ea typeface="ＭＳ Ｐゴシック" charset="0"/>
              </a:rPr>
              <a:t>β</a:t>
            </a:r>
            <a:r>
              <a:rPr lang="en-US" sz="2400" dirty="0" err="1">
                <a:latin typeface="Helvetica"/>
                <a:ea typeface="ＭＳ Ｐゴシック" charset="0"/>
              </a:rPr>
              <a:t>ου</a:t>
            </a:r>
            <a:r>
              <a:rPr lang="en-US" sz="2400" dirty="0">
                <a:latin typeface="Helvetica"/>
                <a:ea typeface="ＭＳ Ｐゴシック" charset="0"/>
              </a:rPr>
              <a:t> </a:t>
            </a:r>
            <a:r>
              <a:rPr lang="es-MX" sz="2400" dirty="0">
                <a:latin typeface="Helvetica"/>
                <a:ea typeface="ＭＳ Ｐゴシック" charset="0"/>
              </a:rPr>
              <a:t>y </a:t>
            </a:r>
            <a:r>
              <a:rPr lang="en-US" sz="2400" dirty="0" err="1">
                <a:latin typeface="Helvetica"/>
                <a:ea typeface="ＭＳ Ｐゴシック" charset="0"/>
              </a:rPr>
              <a:t>τρόμου</a:t>
            </a:r>
            <a:r>
              <a:rPr lang="es-MX" sz="2400" dirty="0">
                <a:latin typeface="Helvetica"/>
                <a:ea typeface="ＭＳ Ｐゴシック" charset="0"/>
              </a:rPr>
              <a:t> (temor y temblor)</a:t>
            </a:r>
            <a:endParaRPr lang="en-US" sz="2400" dirty="0">
              <a:latin typeface="Helvetica"/>
              <a:ea typeface="ＭＳ Ｐゴシック" charset="0"/>
            </a:endParaRPr>
          </a:p>
          <a:p>
            <a:pPr>
              <a:buFontTx/>
              <a:buNone/>
            </a:pPr>
            <a:r>
              <a:rPr lang="es-MX" sz="2400" dirty="0">
                <a:latin typeface="Helvetica"/>
                <a:ea typeface="ＭＳ Ｐゴシック" charset="0"/>
              </a:rPr>
              <a:t>	v. 13	</a:t>
            </a:r>
            <a:r>
              <a:rPr lang="en-US" sz="2400" dirty="0" err="1">
                <a:latin typeface="Helvetica"/>
                <a:ea typeface="ＭＳ Ｐゴシック" charset="0"/>
              </a:rPr>
              <a:t>τὸ</a:t>
            </a:r>
            <a:r>
              <a:rPr lang="en-US" sz="2400" dirty="0">
                <a:latin typeface="Helvetica"/>
                <a:ea typeface="ＭＳ Ｐゴシック" charset="0"/>
              </a:rPr>
              <a:t> </a:t>
            </a:r>
            <a:r>
              <a:rPr lang="en-US" sz="2400" dirty="0" err="1">
                <a:latin typeface="Helvetica"/>
                <a:ea typeface="ＭＳ Ｐゴシック" charset="0"/>
              </a:rPr>
              <a:t>θέλειν</a:t>
            </a:r>
            <a:r>
              <a:rPr lang="es-MX" sz="2400" dirty="0">
                <a:latin typeface="Helvetica"/>
                <a:ea typeface="ＭＳ Ｐゴシック" charset="0"/>
              </a:rPr>
              <a:t> y </a:t>
            </a:r>
            <a:r>
              <a:rPr lang="en-US" sz="2400" dirty="0" err="1">
                <a:latin typeface="Helvetica"/>
                <a:ea typeface="ＭＳ Ｐゴシック" charset="0"/>
              </a:rPr>
              <a:t>τὸ</a:t>
            </a:r>
            <a:r>
              <a:rPr lang="en-US" sz="2400" dirty="0">
                <a:latin typeface="Helvetica"/>
                <a:ea typeface="ＭＳ Ｐゴシック" charset="0"/>
              </a:rPr>
              <a:t> </a:t>
            </a:r>
            <a:r>
              <a:rPr lang="en-US" sz="2400" dirty="0" err="1">
                <a:latin typeface="Helvetica"/>
                <a:ea typeface="ＭＳ Ｐゴシック" charset="0"/>
              </a:rPr>
              <a:t>ἐνεργεῖν</a:t>
            </a:r>
            <a:r>
              <a:rPr lang="es-MX" sz="2400" dirty="0">
                <a:latin typeface="Helvetica"/>
                <a:ea typeface="ＭＳ Ｐゴシック" charset="0"/>
              </a:rPr>
              <a:t> (querer y hacer)</a:t>
            </a:r>
            <a:endParaRPr lang="en-US" sz="2400" dirty="0">
              <a:latin typeface="Helvetica"/>
              <a:ea typeface="ＭＳ Ｐゴシック" charset="0"/>
            </a:endParaRPr>
          </a:p>
          <a:p>
            <a:pPr>
              <a:buFontTx/>
              <a:buNone/>
            </a:pPr>
            <a:r>
              <a:rPr lang="es-MX" sz="2400" dirty="0">
                <a:latin typeface="Helvetica"/>
                <a:ea typeface="ＭＳ Ｐゴシック" charset="0"/>
              </a:rPr>
              <a:t>	v. 14	</a:t>
            </a:r>
            <a:r>
              <a:rPr lang="en-US" sz="2400" dirty="0" err="1">
                <a:latin typeface="Helvetica"/>
                <a:ea typeface="ＭＳ Ｐゴシック" charset="0"/>
              </a:rPr>
              <a:t>γογγυσμῶν</a:t>
            </a:r>
            <a:r>
              <a:rPr lang="en-US" sz="2400" dirty="0">
                <a:latin typeface="Helvetica"/>
                <a:ea typeface="ＭＳ Ｐゴシック" charset="0"/>
              </a:rPr>
              <a:t> </a:t>
            </a:r>
            <a:r>
              <a:rPr lang="es-MX" sz="2400" dirty="0">
                <a:latin typeface="Helvetica"/>
                <a:ea typeface="ＭＳ Ｐゴシック" charset="0"/>
              </a:rPr>
              <a:t>y </a:t>
            </a:r>
            <a:r>
              <a:rPr lang="en-US" sz="2400" dirty="0" err="1">
                <a:latin typeface="Helvetica"/>
                <a:ea typeface="ＭＳ Ｐゴシック" charset="0"/>
              </a:rPr>
              <a:t>δι</a:t>
            </a:r>
            <a:r>
              <a:rPr lang="en-US" sz="2400" dirty="0">
                <a:latin typeface="Helvetica"/>
                <a:ea typeface="ＭＳ Ｐゴシック" charset="0"/>
              </a:rPr>
              <a:t>α</a:t>
            </a:r>
            <a:r>
              <a:rPr lang="en-US" sz="2400" dirty="0" err="1">
                <a:latin typeface="Helvetica"/>
                <a:ea typeface="ＭＳ Ｐゴシック" charset="0"/>
              </a:rPr>
              <a:t>λογισμῶν</a:t>
            </a:r>
            <a:r>
              <a:rPr lang="es-MX" sz="2400" dirty="0">
                <a:latin typeface="Helvetica"/>
                <a:ea typeface="ＭＳ Ｐゴシック" charset="0"/>
              </a:rPr>
              <a:t> (quejas y 			contiendas)</a:t>
            </a:r>
            <a:endParaRPr lang="en-US" sz="2400" dirty="0">
              <a:latin typeface="Helvetica"/>
              <a:ea typeface="ＭＳ Ｐゴシック" charset="0"/>
            </a:endParaRPr>
          </a:p>
          <a:p>
            <a:pPr>
              <a:buFontTx/>
              <a:buNone/>
            </a:pPr>
            <a:r>
              <a:rPr lang="es-MX" sz="2400" dirty="0">
                <a:latin typeface="Helvetica"/>
                <a:ea typeface="ＭＳ Ｐゴシック" charset="0"/>
              </a:rPr>
              <a:t>	v. 15	</a:t>
            </a:r>
            <a:r>
              <a:rPr lang="en-US" sz="2400" dirty="0" err="1">
                <a:latin typeface="Helvetica"/>
                <a:ea typeface="ＭＳ Ｐゴシック" charset="0"/>
              </a:rPr>
              <a:t>ἄμεμ</a:t>
            </a:r>
            <a:r>
              <a:rPr lang="en-US" sz="2400" dirty="0">
                <a:latin typeface="Helvetica"/>
                <a:ea typeface="ＭＳ Ｐゴシック" charset="0"/>
              </a:rPr>
              <a:t>π</a:t>
            </a:r>
            <a:r>
              <a:rPr lang="en-US" sz="2400" dirty="0" err="1">
                <a:latin typeface="Helvetica"/>
                <a:ea typeface="ＭＳ Ｐゴシック" charset="0"/>
              </a:rPr>
              <a:t>τοι</a:t>
            </a:r>
            <a:r>
              <a:rPr lang="en-US" sz="2400" dirty="0">
                <a:latin typeface="Helvetica"/>
                <a:ea typeface="ＭＳ Ｐゴシック" charset="0"/>
              </a:rPr>
              <a:t> </a:t>
            </a:r>
            <a:r>
              <a:rPr lang="es-MX" sz="2400" dirty="0">
                <a:latin typeface="Helvetica"/>
                <a:ea typeface="ＭＳ Ｐゴシック" charset="0"/>
              </a:rPr>
              <a:t>y </a:t>
            </a:r>
            <a:r>
              <a:rPr lang="en-US" sz="2400" dirty="0" err="1">
                <a:latin typeface="Helvetica"/>
                <a:ea typeface="ＭＳ Ｐゴシック" charset="0"/>
              </a:rPr>
              <a:t>ἀκέρ</a:t>
            </a:r>
            <a:r>
              <a:rPr lang="en-US" sz="2400" dirty="0">
                <a:latin typeface="Helvetica"/>
                <a:ea typeface="ＭＳ Ｐゴシック" charset="0"/>
              </a:rPr>
              <a:t>α</a:t>
            </a:r>
            <a:r>
              <a:rPr lang="en-US" sz="2400" dirty="0" err="1">
                <a:latin typeface="Helvetica"/>
                <a:ea typeface="ＭＳ Ｐゴシック" charset="0"/>
              </a:rPr>
              <a:t>ιοι</a:t>
            </a:r>
            <a:r>
              <a:rPr lang="es-MX" sz="2400" dirty="0">
                <a:latin typeface="Helvetica"/>
                <a:ea typeface="ＭＳ Ｐゴシック" charset="0"/>
              </a:rPr>
              <a:t> (intachables y puros) </a:t>
            </a:r>
            <a:endParaRPr lang="en-US" sz="2400" dirty="0">
              <a:latin typeface="Helvetica"/>
              <a:ea typeface="ＭＳ Ｐゴシック" charset="0"/>
            </a:endParaRPr>
          </a:p>
          <a:p>
            <a:pPr>
              <a:buFontTx/>
              <a:buNone/>
            </a:pPr>
            <a:endParaRPr lang="es-ES_tradnl" altLang="ja-JP" sz="2200" dirty="0">
              <a:latin typeface="Helvetica"/>
              <a:ea typeface="ＭＳ Ｐゴシック" charset="0"/>
            </a:endParaRPr>
          </a:p>
        </p:txBody>
      </p:sp>
      <p:sp>
        <p:nvSpPr>
          <p:cNvPr id="17410" name="Rectangle 2"/>
          <p:cNvSpPr>
            <a:spLocks noGrp="1" noChangeArrowheads="1"/>
          </p:cNvSpPr>
          <p:nvPr>
            <p:ph type="title"/>
          </p:nvPr>
        </p:nvSpPr>
        <p:spPr>
          <a:xfrm>
            <a:off x="685800" y="6096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457200" y="1143000"/>
            <a:ext cx="8229600" cy="5715000"/>
          </a:xfrm>
        </p:spPr>
        <p:txBody>
          <a:bodyPr/>
          <a:lstStyle/>
          <a:p>
            <a:r>
              <a:rPr lang="es-MX" sz="2400" dirty="0">
                <a:latin typeface="Helvetica"/>
                <a:ea typeface="ＭＳ Ｐゴシック" charset="0"/>
              </a:rPr>
              <a:t>Una figura literaria que emplea Pable en este pasaje es un símil.  Declara que, como hijos de Dios sin culpa, ellos “brillan como estrellas.”  Es un símil porque obviamente las personas no son ni pueden ser estrellas, pero, según Pablo, brillan </a:t>
            </a:r>
            <a:r>
              <a:rPr lang="es-MX" sz="2400" i="1" dirty="0">
                <a:latin typeface="Helvetica"/>
                <a:ea typeface="ＭＳ Ｐゴシック" charset="0"/>
              </a:rPr>
              <a:t>como</a:t>
            </a:r>
            <a:r>
              <a:rPr lang="es-MX" sz="2400" dirty="0">
                <a:latin typeface="Helvetica"/>
                <a:ea typeface="ＭＳ Ｐゴシック" charset="0"/>
              </a:rPr>
              <a:t> estrellas.  </a:t>
            </a:r>
            <a:endParaRPr lang="en-US" sz="2400" dirty="0">
              <a:latin typeface="Helvetica"/>
              <a:ea typeface="ＭＳ Ｐゴシック" charset="0"/>
            </a:endParaRPr>
          </a:p>
          <a:p>
            <a:pPr>
              <a:buFontTx/>
              <a:buNone/>
            </a:pPr>
            <a:endParaRPr lang="es-ES_tradnl" altLang="ja-JP" sz="2200" dirty="0">
              <a:latin typeface="Helvetica"/>
              <a:ea typeface="ＭＳ Ｐゴシック" charset="0"/>
            </a:endParaRPr>
          </a:p>
        </p:txBody>
      </p:sp>
      <p:sp>
        <p:nvSpPr>
          <p:cNvPr id="18434" name="Rectangle 2"/>
          <p:cNvSpPr>
            <a:spLocks noGrp="1" noChangeArrowheads="1"/>
          </p:cNvSpPr>
          <p:nvPr>
            <p:ph type="title"/>
          </p:nvPr>
        </p:nvSpPr>
        <p:spPr>
          <a:xfrm>
            <a:off x="685800" y="6096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457200" y="1143000"/>
            <a:ext cx="8229600" cy="5715000"/>
          </a:xfrm>
        </p:spPr>
        <p:txBody>
          <a:bodyPr/>
          <a:lstStyle/>
          <a:p>
            <a:pPr marL="914400" indent="-457200">
              <a:buFontTx/>
              <a:buAutoNum type="alphaLcPeriod" startAt="2"/>
            </a:pPr>
            <a:r>
              <a:rPr lang="es-MX" sz="2400" dirty="0">
                <a:latin typeface="Helvetica"/>
                <a:ea typeface="ＭＳ Ｐゴシック" charset="0"/>
              </a:rPr>
              <a:t>Interpretación histórica.  Usa la Biblia y los libros de introducción bíblica para identificar al autor, el género, los destinatarios, la fecha, la ocasión, y el lugar.  Conecta esta información con tu texto.  ¿Cómo ilumina esta información tu texto?</a:t>
            </a:r>
            <a:endParaRPr lang="en-US" sz="2400" dirty="0">
              <a:latin typeface="Helvetica"/>
              <a:ea typeface="ＭＳ Ｐゴシック" charset="0"/>
            </a:endParaRPr>
          </a:p>
          <a:p>
            <a:pPr marL="914400" indent="-457200">
              <a:buFontTx/>
              <a:buNone/>
            </a:pPr>
            <a:endParaRPr lang="es-MX" sz="1000" dirty="0">
              <a:latin typeface="Helvetica"/>
              <a:ea typeface="ＭＳ Ｐゴシック" charset="0"/>
            </a:endParaRPr>
          </a:p>
          <a:p>
            <a:pPr marL="914400" indent="-457200">
              <a:buFontTx/>
              <a:buNone/>
            </a:pPr>
            <a:r>
              <a:rPr lang="es-MX" sz="2400" dirty="0">
                <a:latin typeface="Helvetica"/>
                <a:ea typeface="ＭＳ Ｐゴシック" charset="0"/>
              </a:rPr>
              <a:t>Ejemplo:</a:t>
            </a:r>
            <a:endParaRPr lang="en-US" sz="2400" dirty="0">
              <a:latin typeface="Helvetica"/>
              <a:ea typeface="ＭＳ Ｐゴシック" charset="0"/>
            </a:endParaRPr>
          </a:p>
          <a:p>
            <a:pPr marL="914400" indent="-457200"/>
            <a:r>
              <a:rPr lang="es-MX" sz="2400" dirty="0">
                <a:latin typeface="Helvetica"/>
                <a:ea typeface="ＭＳ Ｐゴシック" charset="0"/>
              </a:rPr>
              <a:t>El autor de Filipenses fue el apóstol Pablo.  El género de Filipenses es epístola o carta.  Pablo probablemente la escribió desde la prisión en Roma alrededor del año 61 d.C. Escribió esta carta a los cristianos en la iglesia en la ciudad de Filipos (Hechos 16), un lugar que él había visitado durante su segundo viaje misionero en los años 48-51 d.C.  </a:t>
            </a:r>
            <a:endParaRPr lang="en-US" sz="2400" dirty="0">
              <a:latin typeface="Helvetica"/>
              <a:ea typeface="ＭＳ Ｐゴシック" charset="0"/>
            </a:endParaRPr>
          </a:p>
          <a:p>
            <a:pPr marL="914400" indent="-457200"/>
            <a:endParaRPr lang="en-US" sz="2400" dirty="0">
              <a:latin typeface="Helvetica"/>
              <a:ea typeface="ＭＳ Ｐゴシック" charset="0"/>
            </a:endParaRPr>
          </a:p>
        </p:txBody>
      </p:sp>
      <p:sp>
        <p:nvSpPr>
          <p:cNvPr id="19458" name="Rectangle 2"/>
          <p:cNvSpPr>
            <a:spLocks noGrp="1" noChangeArrowheads="1"/>
          </p:cNvSpPr>
          <p:nvPr>
            <p:ph type="title"/>
          </p:nvPr>
        </p:nvSpPr>
        <p:spPr>
          <a:xfrm>
            <a:off x="685800" y="6096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457200" y="1143000"/>
            <a:ext cx="8229600" cy="5715000"/>
          </a:xfrm>
        </p:spPr>
        <p:txBody>
          <a:bodyPr/>
          <a:lstStyle/>
          <a:p>
            <a:r>
              <a:rPr lang="es-MX" sz="2200" dirty="0">
                <a:latin typeface="Helvetica"/>
                <a:ea typeface="ＭＳ Ｐゴシック" charset="0"/>
              </a:rPr>
              <a:t>Pablo escribió esta carta para darles gracias a los filipenses por la ofrenda que le habían mandado, para reportar acerca de sus circunstancias en la cárcel, para animarles a que se mantengan firmes y que se regocijen a pesar de las persecuciones, para exhortarles en la humildad y unidad, para encomendar a Timoteo y Epafrodito, y para avisarles de los judaizantes y los libertinos (NIV Study Bible 1801). </a:t>
            </a:r>
            <a:endParaRPr lang="en-US" sz="2200" dirty="0">
              <a:latin typeface="Helvetica"/>
              <a:ea typeface="ＭＳ Ｐゴシック" charset="0"/>
            </a:endParaRPr>
          </a:p>
          <a:p>
            <a:pPr>
              <a:buFontTx/>
              <a:buNone/>
            </a:pPr>
            <a:r>
              <a:rPr lang="es-MX" sz="2200" b="1" dirty="0">
                <a:latin typeface="Helvetica"/>
                <a:ea typeface="ＭＳ Ｐゴシック" charset="0"/>
              </a:rPr>
              <a:t>	</a:t>
            </a:r>
            <a:endParaRPr lang="en-US" sz="2200" dirty="0">
              <a:latin typeface="Helvetica"/>
              <a:ea typeface="ＭＳ Ｐゴシック" charset="0"/>
            </a:endParaRPr>
          </a:p>
          <a:p>
            <a:r>
              <a:rPr lang="es-MX" sz="2200" dirty="0">
                <a:latin typeface="Helvetica"/>
                <a:ea typeface="ＭＳ Ｐゴシック" charset="0"/>
              </a:rPr>
              <a:t>Esta información ilumina el texto porque han pasado tal vez unos diez años entre el ministerio de Pablo en Filipos y la composición de esta carta.  Les recuerda que su salvación es segura y que Dios seguirá trabajando en ellos y a través de ellos para brillar como estrellas en medio de su entorno.  Les recuerda de seguir el ejemplo de Cristo, y el propio ejemplo de Pablo también, de vivir en paz, pureza, y obediencia a Dios.</a:t>
            </a:r>
            <a:endParaRPr lang="en-US" sz="2200" dirty="0">
              <a:latin typeface="Helvetica"/>
              <a:ea typeface="ＭＳ Ｐゴシック" charset="0"/>
            </a:endParaRPr>
          </a:p>
          <a:p>
            <a:endParaRPr lang="en-US" sz="2200" dirty="0">
              <a:latin typeface="Helvetica"/>
              <a:ea typeface="ＭＳ Ｐゴシック" charset="0"/>
            </a:endParaRPr>
          </a:p>
        </p:txBody>
      </p:sp>
      <p:sp>
        <p:nvSpPr>
          <p:cNvPr id="20482" name="Rectangle 2"/>
          <p:cNvSpPr>
            <a:spLocks noGrp="1" noChangeArrowheads="1"/>
          </p:cNvSpPr>
          <p:nvPr>
            <p:ph type="title"/>
          </p:nvPr>
        </p:nvSpPr>
        <p:spPr>
          <a:xfrm>
            <a:off x="685800" y="6096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457200" y="1143000"/>
            <a:ext cx="8229600" cy="5715000"/>
          </a:xfrm>
        </p:spPr>
        <p:txBody>
          <a:bodyPr/>
          <a:lstStyle/>
          <a:p>
            <a:pPr marL="609600" indent="-609600" eaLnBrk="1" hangingPunct="1">
              <a:lnSpc>
                <a:spcPct val="90000"/>
              </a:lnSpc>
              <a:buFontTx/>
              <a:buNone/>
            </a:pPr>
            <a:r>
              <a:rPr lang="es-MX" dirty="0">
                <a:latin typeface="Helvetica"/>
                <a:ea typeface="ＭＳ Ｐゴシック" charset="0"/>
              </a:rPr>
              <a:t>	“En su mejor momento, la predicación expositiva es la presentación de la verdad bíblica, derivada de y trasmitida a través de un estudio histórico, gramático, y guiado por el Espíritu, de un pasaje en su contexto, el cual el Espíritu Santo aplica primeramente a la vida del predicador y luego mediante éste a su congregación” (Mayhue 28).</a:t>
            </a:r>
            <a:endParaRPr lang="en-US" dirty="0">
              <a:latin typeface="Helvetica"/>
              <a:ea typeface="ＭＳ Ｐゴシック" charset="0"/>
            </a:endParaRPr>
          </a:p>
          <a:p>
            <a:pPr marL="609600" indent="-609600" eaLnBrk="1" hangingPunct="1">
              <a:lnSpc>
                <a:spcPct val="90000"/>
              </a:lnSpc>
              <a:buFontTx/>
              <a:buAutoNum type="arabicPeriod"/>
            </a:pPr>
            <a:endParaRPr lang="es-ES_tradnl" altLang="ja-JP" dirty="0">
              <a:latin typeface="Helvetica"/>
              <a:ea typeface="ＭＳ Ｐゴシック" charset="0"/>
            </a:endParaRPr>
          </a:p>
        </p:txBody>
      </p:sp>
      <p:sp>
        <p:nvSpPr>
          <p:cNvPr id="3074" name="Rectangle 2"/>
          <p:cNvSpPr>
            <a:spLocks noGrp="1" noChangeArrowheads="1"/>
          </p:cNvSpPr>
          <p:nvPr>
            <p:ph type="title"/>
          </p:nvPr>
        </p:nvSpPr>
        <p:spPr>
          <a:xfrm>
            <a:off x="685800" y="228600"/>
            <a:ext cx="7772400" cy="685800"/>
          </a:xfrm>
        </p:spPr>
        <p:txBody>
          <a:bodyPr/>
          <a:lstStyle/>
          <a:p>
            <a:pPr eaLnBrk="1" hangingPunct="1"/>
            <a:r>
              <a:rPr lang="es-ES_tradnl" sz="3600" dirty="0">
                <a:latin typeface="Constantia"/>
                <a:ea typeface="ＭＳ Ｐゴシック" charset="0"/>
                <a:cs typeface="Constantia"/>
              </a:rPr>
              <a:t>Introducci</a:t>
            </a:r>
            <a:r>
              <a:rPr lang="es-ES_tradnl" altLang="ja-JP" sz="3600" dirty="0">
                <a:latin typeface="Constantia"/>
                <a:ea typeface="ＭＳ Ｐゴシック" charset="0"/>
                <a:cs typeface="Constantia"/>
              </a:rPr>
              <a:t>ón</a:t>
            </a:r>
            <a:endParaRPr lang="es-ES_tradnl"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457200" y="1143000"/>
            <a:ext cx="8229600" cy="5715000"/>
          </a:xfrm>
        </p:spPr>
        <p:txBody>
          <a:bodyPr/>
          <a:lstStyle/>
          <a:p>
            <a:pPr marL="914400" indent="-457200">
              <a:buFontTx/>
              <a:buNone/>
            </a:pPr>
            <a:r>
              <a:rPr lang="es-MX" sz="2400" dirty="0">
                <a:latin typeface="Helvetica"/>
                <a:ea typeface="ＭＳ Ｐゴシック" charset="0"/>
              </a:rPr>
              <a:t>c.	Interpretación teo-céntrica.  ¿Qué es lo que nos revela acerca de Dios, nosotros, su plan de salvación, el mundo, etc.?  Usa una teología sistemática (Berkhof) para describir una o dos doctrinas principales que hay en el texto.  ¿Aparece algún nombre para Dios?  ¿Aparecen mandamientos, promesas, advertencias, explicaciones, preguntas?  ¿Enfatiza más la gracia (o juicio) divino(a)?  ¿O la responsabilidad humana?  ¿Evidencia para tu respuesta? </a:t>
            </a:r>
            <a:br>
              <a:rPr lang="es-MX" sz="2400" dirty="0">
                <a:latin typeface="Helvetica"/>
                <a:ea typeface="ＭＳ Ｐゴシック" charset="0"/>
              </a:rPr>
            </a:br>
            <a:endParaRPr lang="en-US" sz="2400" dirty="0">
              <a:latin typeface="Helvetica"/>
              <a:ea typeface="ＭＳ Ｐゴシック" charset="0"/>
            </a:endParaRPr>
          </a:p>
          <a:p>
            <a:pPr marL="914400" indent="-457200"/>
            <a:endParaRPr lang="en-US" sz="2200" dirty="0">
              <a:latin typeface="Helvetica"/>
              <a:ea typeface="ＭＳ Ｐゴシック" charset="0"/>
            </a:endParaRPr>
          </a:p>
        </p:txBody>
      </p:sp>
      <p:sp>
        <p:nvSpPr>
          <p:cNvPr id="21506" name="Rectangle 2"/>
          <p:cNvSpPr>
            <a:spLocks noGrp="1" noChangeArrowheads="1"/>
          </p:cNvSpPr>
          <p:nvPr>
            <p:ph type="title"/>
          </p:nvPr>
        </p:nvSpPr>
        <p:spPr>
          <a:xfrm>
            <a:off x="685800" y="6096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457200" y="1143000"/>
            <a:ext cx="8229600" cy="5715000"/>
          </a:xfrm>
        </p:spPr>
        <p:txBody>
          <a:bodyPr/>
          <a:lstStyle/>
          <a:p>
            <a:pPr>
              <a:buFontTx/>
              <a:buNone/>
            </a:pPr>
            <a:r>
              <a:rPr lang="es-MX" sz="2800" dirty="0">
                <a:latin typeface="Helvetica"/>
                <a:ea typeface="ＭＳ Ｐゴシック" charset="0"/>
              </a:rPr>
              <a:t>Ejemplo </a:t>
            </a:r>
            <a:r>
              <a:rPr lang="es-MX" sz="2600" dirty="0">
                <a:latin typeface="Helvetica"/>
                <a:ea typeface="ＭＳ Ｐゴシック" charset="0"/>
              </a:rPr>
              <a:t>(ver apuntes en Word para mayor detalle):</a:t>
            </a:r>
          </a:p>
          <a:p>
            <a:r>
              <a:rPr lang="es-MX" sz="2800" dirty="0">
                <a:latin typeface="Helvetica"/>
                <a:ea typeface="ＭＳ Ｐゴシック" charset="0"/>
              </a:rPr>
              <a:t>Lleven a cabo su salvación (v. 12)</a:t>
            </a:r>
            <a:endParaRPr lang="en-US" sz="2800" dirty="0">
              <a:latin typeface="Helvetica"/>
              <a:ea typeface="ＭＳ Ｐゴシック" charset="0"/>
            </a:endParaRPr>
          </a:p>
          <a:p>
            <a:r>
              <a:rPr lang="es-MX" sz="2800" dirty="0">
                <a:latin typeface="Helvetica"/>
                <a:ea typeface="ＭＳ Ｐゴシック" charset="0"/>
              </a:rPr>
              <a:t>Dios es quien produce en ustedes…para…su buena voluntad (v. 13)</a:t>
            </a:r>
            <a:endParaRPr lang="en-US" sz="2800" dirty="0">
              <a:latin typeface="Helvetica"/>
              <a:ea typeface="ＭＳ Ｐゴシック" charset="0"/>
            </a:endParaRPr>
          </a:p>
          <a:p>
            <a:r>
              <a:rPr lang="es-MX" sz="2800" dirty="0">
                <a:latin typeface="Helvetica"/>
                <a:ea typeface="ＭＳ Ｐゴシック" charset="0"/>
              </a:rPr>
              <a:t>Háganlo todo…para que sean hijos…[que] brillan como estrellas (vv. 14-16a)</a:t>
            </a:r>
            <a:endParaRPr lang="en-US" sz="2800" dirty="0">
              <a:latin typeface="Helvetica"/>
              <a:ea typeface="ＭＳ Ｐゴシック" charset="0"/>
            </a:endParaRPr>
          </a:p>
          <a:p>
            <a:endParaRPr lang="en-US" sz="2800" dirty="0">
              <a:latin typeface="Helvetica"/>
              <a:ea typeface="ＭＳ Ｐゴシック" charset="0"/>
            </a:endParaRPr>
          </a:p>
        </p:txBody>
      </p:sp>
      <p:sp>
        <p:nvSpPr>
          <p:cNvPr id="22530" name="Rectangle 2"/>
          <p:cNvSpPr>
            <a:spLocks noGrp="1" noChangeArrowheads="1"/>
          </p:cNvSpPr>
          <p:nvPr>
            <p:ph type="title"/>
          </p:nvPr>
        </p:nvSpPr>
        <p:spPr>
          <a:xfrm>
            <a:off x="685800" y="6096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457200" y="1143000"/>
            <a:ext cx="8229600" cy="5715000"/>
          </a:xfrm>
        </p:spPr>
        <p:txBody>
          <a:bodyPr/>
          <a:lstStyle/>
          <a:p>
            <a:pPr marL="457200" indent="-457200">
              <a:buFontTx/>
              <a:buNone/>
            </a:pPr>
            <a:r>
              <a:rPr lang="es-MX" sz="2800" dirty="0">
                <a:latin typeface="Helvetica"/>
                <a:ea typeface="ＭＳ Ｐゴシック" charset="0"/>
              </a:rPr>
              <a:t>5.	Formular el tema, la meta, y la necesidad del texto.</a:t>
            </a:r>
            <a:endParaRPr lang="en-US" sz="2800" dirty="0">
              <a:latin typeface="Helvetica"/>
              <a:ea typeface="ＭＳ Ｐゴシック" charset="0"/>
            </a:endParaRPr>
          </a:p>
          <a:p>
            <a:pPr marL="457200" indent="-457200">
              <a:buFontTx/>
              <a:buAutoNum type="alphaLcPeriod"/>
            </a:pPr>
            <a:r>
              <a:rPr lang="es-MX" sz="2600" dirty="0">
                <a:latin typeface="Helvetica"/>
                <a:ea typeface="ＭＳ Ｐゴシック" charset="0"/>
              </a:rPr>
              <a:t>Tema textual: formula el tema textual en una breve oración que resume el mensaje del texto para los oyentes originales.  ¿Qué está diciendo el autor en este texto?  Formula el tema en forma de sujeto y predicado.  Recuerda que el enfoque central es Dios.</a:t>
            </a:r>
            <a:endParaRPr lang="en-US" sz="2600" dirty="0">
              <a:latin typeface="Helvetica"/>
              <a:ea typeface="ＭＳ Ｐゴシック" charset="0"/>
            </a:endParaRPr>
          </a:p>
          <a:p>
            <a:pPr marL="457200" indent="-457200">
              <a:buFontTx/>
              <a:buNone/>
            </a:pPr>
            <a:endParaRPr lang="es-MX" sz="1000" dirty="0">
              <a:latin typeface="Helvetica"/>
              <a:ea typeface="ＭＳ Ｐゴシック" charset="0"/>
            </a:endParaRPr>
          </a:p>
          <a:p>
            <a:pPr marL="457200" indent="-457200">
              <a:buFontTx/>
              <a:buNone/>
            </a:pPr>
            <a:r>
              <a:rPr lang="es-MX" sz="2600" dirty="0">
                <a:latin typeface="Helvetica"/>
                <a:ea typeface="ＭＳ Ｐゴシック" charset="0"/>
              </a:rPr>
              <a:t>Ejemplo: </a:t>
            </a:r>
          </a:p>
          <a:p>
            <a:pPr marL="457200" indent="-457200">
              <a:buFontTx/>
              <a:buNone/>
            </a:pPr>
            <a:r>
              <a:rPr lang="es-MX" sz="2600" dirty="0">
                <a:latin typeface="Helvetica"/>
                <a:ea typeface="ＭＳ Ｐゴシック" charset="0"/>
              </a:rPr>
              <a:t>Dado que Dios cumple su voluntad en y a través de ustedes, lleven a cabo su salvación brillando como estrellas en su entorno. </a:t>
            </a:r>
            <a:endParaRPr lang="en-US" sz="2600" dirty="0">
              <a:latin typeface="Helvetica"/>
              <a:ea typeface="ＭＳ Ｐゴシック" charset="0"/>
            </a:endParaRPr>
          </a:p>
          <a:p>
            <a:pPr marL="457200" indent="-457200"/>
            <a:endParaRPr lang="en-US" sz="2800" dirty="0">
              <a:latin typeface="Helvetica"/>
              <a:ea typeface="ＭＳ Ｐゴシック" charset="0"/>
            </a:endParaRPr>
          </a:p>
        </p:txBody>
      </p:sp>
      <p:sp>
        <p:nvSpPr>
          <p:cNvPr id="23554" name="Rectangle 2"/>
          <p:cNvSpPr>
            <a:spLocks noGrp="1" noChangeArrowheads="1"/>
          </p:cNvSpPr>
          <p:nvPr>
            <p:ph type="title"/>
          </p:nvPr>
        </p:nvSpPr>
        <p:spPr>
          <a:xfrm>
            <a:off x="685800" y="6096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57200" y="1143000"/>
            <a:ext cx="8229600" cy="5715000"/>
          </a:xfrm>
        </p:spPr>
        <p:txBody>
          <a:bodyPr/>
          <a:lstStyle/>
          <a:p>
            <a:pPr marL="971550" indent="-514350">
              <a:buFontTx/>
              <a:buAutoNum type="alphaLcPeriod" startAt="2"/>
            </a:pPr>
            <a:r>
              <a:rPr lang="es-MX" sz="2800" dirty="0">
                <a:latin typeface="Helvetica"/>
                <a:ea typeface="ＭＳ Ｐゴシック" charset="0"/>
              </a:rPr>
              <a:t>Meta textual: formula la meta textual para los oyentes originales.  ¿Qué hace el texto?  ¿Está enseñando, persuadiendo, avisando, corrigiendo, alentando, consolando?</a:t>
            </a:r>
            <a:endParaRPr lang="en-US" sz="2800" dirty="0">
              <a:latin typeface="Helvetica"/>
              <a:ea typeface="ＭＳ Ｐゴシック" charset="0"/>
            </a:endParaRPr>
          </a:p>
          <a:p>
            <a:pPr marL="971550" indent="-514350">
              <a:buFontTx/>
              <a:buNone/>
            </a:pPr>
            <a:endParaRPr lang="es-MX" sz="1000" dirty="0">
              <a:latin typeface="Helvetica"/>
              <a:ea typeface="ＭＳ Ｐゴシック" charset="0"/>
            </a:endParaRPr>
          </a:p>
          <a:p>
            <a:pPr marL="971550" indent="-514350">
              <a:buFontTx/>
              <a:buNone/>
            </a:pPr>
            <a:r>
              <a:rPr lang="es-MX" sz="2800" dirty="0">
                <a:latin typeface="Helvetica"/>
                <a:ea typeface="ＭＳ Ｐゴシック" charset="0"/>
              </a:rPr>
              <a:t>Ejemplo: </a:t>
            </a:r>
          </a:p>
          <a:p>
            <a:pPr marL="971550" indent="-514350">
              <a:buFontTx/>
              <a:buNone/>
            </a:pPr>
            <a:r>
              <a:rPr lang="es-MX" sz="2800" dirty="0">
                <a:latin typeface="Helvetica"/>
                <a:ea typeface="ＭＳ Ｐゴシック" charset="0"/>
              </a:rPr>
              <a:t>Motivarles a llevar a cabo su salvación brillando como estrellas en su entorno.</a:t>
            </a:r>
            <a:endParaRPr lang="en-US" sz="2800" dirty="0">
              <a:latin typeface="Helvetica"/>
              <a:ea typeface="ＭＳ Ｐゴシック" charset="0"/>
            </a:endParaRPr>
          </a:p>
          <a:p>
            <a:pPr marL="971550" indent="-514350">
              <a:buFontTx/>
              <a:buNone/>
            </a:pPr>
            <a:r>
              <a:rPr lang="es-MX" sz="2800" dirty="0">
                <a:latin typeface="Helvetica"/>
                <a:ea typeface="ＭＳ Ｐゴシック" charset="0"/>
              </a:rPr>
              <a:t> </a:t>
            </a:r>
            <a:endParaRPr lang="en-US" sz="2800" dirty="0">
              <a:latin typeface="Helvetica"/>
              <a:ea typeface="ＭＳ Ｐゴシック" charset="0"/>
            </a:endParaRPr>
          </a:p>
          <a:p>
            <a:pPr marL="971550" indent="-514350"/>
            <a:endParaRPr lang="en-US" sz="2800" dirty="0">
              <a:latin typeface="Helvetica"/>
              <a:ea typeface="ＭＳ Ｐゴシック" charset="0"/>
            </a:endParaRPr>
          </a:p>
        </p:txBody>
      </p:sp>
      <p:sp>
        <p:nvSpPr>
          <p:cNvPr id="24578" name="Rectangle 2"/>
          <p:cNvSpPr>
            <a:spLocks noGrp="1" noChangeArrowheads="1"/>
          </p:cNvSpPr>
          <p:nvPr>
            <p:ph type="title"/>
          </p:nvPr>
        </p:nvSpPr>
        <p:spPr>
          <a:xfrm>
            <a:off x="685800" y="6096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457200" y="1143000"/>
            <a:ext cx="8229600" cy="5715000"/>
          </a:xfrm>
        </p:spPr>
        <p:txBody>
          <a:bodyPr/>
          <a:lstStyle/>
          <a:p>
            <a:pPr marL="971550" indent="-514350">
              <a:buFontTx/>
              <a:buAutoNum type="alphaLcPeriod" startAt="3"/>
            </a:pPr>
            <a:r>
              <a:rPr lang="es-MX" sz="2800" dirty="0">
                <a:latin typeface="Helvetica"/>
                <a:ea typeface="ＭＳ Ｐゴシック" charset="0"/>
              </a:rPr>
              <a:t>Necesidad textual: formula la necesidad textual pensando en el problema o la situación a la cual el texto se dirige.</a:t>
            </a:r>
            <a:endParaRPr lang="en-US" sz="2800" dirty="0">
              <a:latin typeface="Helvetica"/>
              <a:ea typeface="ＭＳ Ｐゴシック" charset="0"/>
            </a:endParaRPr>
          </a:p>
          <a:p>
            <a:pPr marL="971550" indent="-514350">
              <a:buFontTx/>
              <a:buNone/>
            </a:pPr>
            <a:endParaRPr lang="es-MX" sz="1000" dirty="0">
              <a:latin typeface="Helvetica"/>
              <a:ea typeface="ＭＳ Ｐゴシック" charset="0"/>
            </a:endParaRPr>
          </a:p>
          <a:p>
            <a:pPr marL="971550" indent="-514350">
              <a:buFontTx/>
              <a:buNone/>
            </a:pPr>
            <a:r>
              <a:rPr lang="es-MX" sz="2800" dirty="0">
                <a:latin typeface="Helvetica"/>
                <a:ea typeface="ＭＳ Ｐゴシック" charset="0"/>
              </a:rPr>
              <a:t>Ejemplo: </a:t>
            </a:r>
          </a:p>
          <a:p>
            <a:pPr marL="971550" indent="-514350">
              <a:buFontTx/>
              <a:buNone/>
            </a:pPr>
            <a:r>
              <a:rPr lang="es-MX" sz="2800" dirty="0">
                <a:latin typeface="Helvetica"/>
                <a:ea typeface="ＭＳ Ｐゴシック" charset="0"/>
              </a:rPr>
              <a:t>Uds. tapan o cubren la gracia de Dios en su entorno cuando no brillan como estrellas.</a:t>
            </a:r>
            <a:endParaRPr lang="en-US" sz="2800" dirty="0">
              <a:latin typeface="Helvetica"/>
              <a:ea typeface="ＭＳ Ｐゴシック" charset="0"/>
            </a:endParaRPr>
          </a:p>
          <a:p>
            <a:pPr marL="971550" indent="-514350"/>
            <a:endParaRPr lang="en-US" sz="2800" dirty="0">
              <a:latin typeface="Helvetica"/>
              <a:ea typeface="ＭＳ Ｐゴシック" charset="0"/>
            </a:endParaRPr>
          </a:p>
        </p:txBody>
      </p:sp>
      <p:sp>
        <p:nvSpPr>
          <p:cNvPr id="25602" name="Rectangle 2"/>
          <p:cNvSpPr>
            <a:spLocks noGrp="1" noChangeArrowheads="1"/>
          </p:cNvSpPr>
          <p:nvPr>
            <p:ph type="title"/>
          </p:nvPr>
        </p:nvSpPr>
        <p:spPr>
          <a:xfrm>
            <a:off x="685800" y="6096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457200" y="990600"/>
            <a:ext cx="8229600" cy="5715000"/>
          </a:xfrm>
        </p:spPr>
        <p:txBody>
          <a:bodyPr/>
          <a:lstStyle/>
          <a:p>
            <a:pPr marL="514350" indent="-514350">
              <a:buFontTx/>
              <a:buAutoNum type="arabicPeriod" startAt="6"/>
            </a:pPr>
            <a:r>
              <a:rPr lang="es-MX" sz="2800" dirty="0">
                <a:latin typeface="Helvetica"/>
                <a:ea typeface="ＭＳ Ｐゴシック" charset="0"/>
              </a:rPr>
              <a:t>Comprender el mensaje en el contexto del canon y la historia redentora.</a:t>
            </a:r>
          </a:p>
          <a:p>
            <a:pPr marL="514350" indent="-514350">
              <a:buFontTx/>
              <a:buAutoNum type="alphaLcPeriod"/>
            </a:pPr>
            <a:r>
              <a:rPr lang="es-MX" sz="2800" dirty="0">
                <a:latin typeface="Helvetica"/>
                <a:ea typeface="ＭＳ Ｐゴシック" charset="0"/>
              </a:rPr>
              <a:t>Interpretación canónica – dentro de la biblia completa.  ¿Qué papel juega este pasaje en el canon?  </a:t>
            </a:r>
            <a:endParaRPr lang="en-US" sz="2800" dirty="0">
              <a:latin typeface="Helvetica"/>
              <a:ea typeface="ＭＳ Ｐゴシック" charset="0"/>
            </a:endParaRPr>
          </a:p>
          <a:p>
            <a:pPr marL="514350" indent="-514350">
              <a:buFontTx/>
              <a:buNone/>
            </a:pPr>
            <a:endParaRPr lang="es-MX" sz="1000" dirty="0">
              <a:latin typeface="Helvetica"/>
              <a:ea typeface="ＭＳ Ｐゴシック" charset="0"/>
            </a:endParaRPr>
          </a:p>
          <a:p>
            <a:pPr marL="514350" indent="-514350">
              <a:buFontTx/>
              <a:buNone/>
            </a:pPr>
            <a:r>
              <a:rPr lang="es-MX" sz="2600" dirty="0">
                <a:latin typeface="Helvetica"/>
                <a:ea typeface="ＭＳ Ｐゴシック" charset="0"/>
              </a:rPr>
              <a:t>Ejemplo</a:t>
            </a:r>
            <a:r>
              <a:rPr lang="es-MX" sz="2400" dirty="0">
                <a:latin typeface="Helvetica"/>
                <a:ea typeface="ＭＳ Ｐゴシック" charset="0"/>
              </a:rPr>
              <a:t>:</a:t>
            </a:r>
            <a:endParaRPr lang="en-US" sz="2400" dirty="0">
              <a:latin typeface="Helvetica"/>
              <a:ea typeface="ＭＳ Ｐゴシック" charset="0"/>
            </a:endParaRPr>
          </a:p>
          <a:p>
            <a:pPr marL="514350" indent="-514350">
              <a:buFontTx/>
              <a:buNone/>
            </a:pPr>
            <a:r>
              <a:rPr lang="es-MX" sz="2600" dirty="0">
                <a:latin typeface="Helvetica"/>
                <a:ea typeface="ＭＳ Ｐゴシック" charset="0"/>
              </a:rPr>
              <a:t>Dentro del canon este texto es un texto clave dentro de la carta a los filipenses.  La carta a los filipenses se encuentra en el Nuevo Testamento como una de las cartas de Pablo a las iglesias en Asia Menor (parte del Imperio Romano) durante el primer siglo después de Cristo.    </a:t>
            </a:r>
            <a:endParaRPr lang="en-US" sz="2600" dirty="0">
              <a:latin typeface="Helvetica"/>
              <a:ea typeface="ＭＳ Ｐゴシック" charset="0"/>
            </a:endParaRPr>
          </a:p>
          <a:p>
            <a:pPr marL="514350" indent="-514350"/>
            <a:endParaRPr lang="en-US" sz="2800" dirty="0">
              <a:latin typeface="Helvetica"/>
              <a:ea typeface="ＭＳ Ｐゴシック" charset="0"/>
            </a:endParaRPr>
          </a:p>
        </p:txBody>
      </p:sp>
      <p:sp>
        <p:nvSpPr>
          <p:cNvPr id="26626" name="Rectangle 2"/>
          <p:cNvSpPr>
            <a:spLocks noGrp="1" noChangeArrowheads="1"/>
          </p:cNvSpPr>
          <p:nvPr>
            <p:ph type="title"/>
          </p:nvPr>
        </p:nvSpPr>
        <p:spPr>
          <a:xfrm>
            <a:off x="685800" y="6096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457200" y="990600"/>
            <a:ext cx="8229600" cy="5715000"/>
          </a:xfrm>
        </p:spPr>
        <p:txBody>
          <a:bodyPr>
            <a:normAutofit lnSpcReduction="10000"/>
          </a:bodyPr>
          <a:lstStyle/>
          <a:p>
            <a:pPr marL="971550" indent="-514350">
              <a:buFontTx/>
              <a:buAutoNum type="alphaLcPeriod" startAt="2"/>
            </a:pPr>
            <a:r>
              <a:rPr lang="es-MX" sz="2800" dirty="0">
                <a:latin typeface="Helvetica"/>
                <a:ea typeface="ＭＳ Ｐゴシック" charset="0"/>
              </a:rPr>
              <a:t>Interpretación redentor-histórica – dentro de la historia completa de creación a nueva creación.  ¿Qué tiene que ver este pasaje con la historia de la salvación?</a:t>
            </a:r>
            <a:endParaRPr lang="en-US" sz="2800" dirty="0">
              <a:latin typeface="Helvetica"/>
              <a:ea typeface="ＭＳ Ｐゴシック" charset="0"/>
            </a:endParaRPr>
          </a:p>
          <a:p>
            <a:pPr marL="971550" indent="-514350">
              <a:buFontTx/>
              <a:buNone/>
            </a:pPr>
            <a:endParaRPr lang="es-MX" sz="1000" dirty="0">
              <a:latin typeface="Helvetica"/>
              <a:ea typeface="ＭＳ Ｐゴシック" charset="0"/>
            </a:endParaRPr>
          </a:p>
          <a:p>
            <a:pPr marL="971550" indent="-514350">
              <a:buFontTx/>
              <a:buNone/>
            </a:pPr>
            <a:r>
              <a:rPr lang="es-MX" sz="2600" dirty="0">
                <a:latin typeface="Helvetica"/>
                <a:ea typeface="ＭＳ Ｐゴシック" charset="0"/>
              </a:rPr>
              <a:t>Ejemplo:</a:t>
            </a:r>
            <a:endParaRPr lang="en-US" sz="2600" dirty="0">
              <a:latin typeface="Helvetica"/>
              <a:ea typeface="ＭＳ Ｐゴシック" charset="0"/>
            </a:endParaRPr>
          </a:p>
          <a:p>
            <a:pPr marL="971550" indent="-514350">
              <a:buFontTx/>
              <a:buNone/>
            </a:pPr>
            <a:r>
              <a:rPr lang="es-MX" sz="2600" dirty="0">
                <a:latin typeface="Helvetica"/>
                <a:ea typeface="ＭＳ Ｐゴシック" charset="0"/>
              </a:rPr>
              <a:t>El tema de este texto repite un tema que encontramos en toda la Biblia: la interrelación entre las obras de Dios y las decisiones y acciones de los seres humanos.  Aunque la salvación y todos sus aspectos son, a final de cuentas, la responsabilidad de Dios, tenemos que afirmar, a la vez, que nos toca cooperar con Dios y responder a Dios. </a:t>
            </a:r>
            <a:endParaRPr lang="en-US" sz="2600" dirty="0">
              <a:latin typeface="Helvetica"/>
              <a:ea typeface="ＭＳ Ｐゴシック" charset="0"/>
            </a:endParaRPr>
          </a:p>
        </p:txBody>
      </p:sp>
      <p:sp>
        <p:nvSpPr>
          <p:cNvPr id="27650" name="Rectangle 2"/>
          <p:cNvSpPr>
            <a:spLocks noGrp="1" noChangeArrowheads="1"/>
          </p:cNvSpPr>
          <p:nvPr>
            <p:ph type="title"/>
          </p:nvPr>
        </p:nvSpPr>
        <p:spPr>
          <a:xfrm>
            <a:off x="685800" y="6096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1143000"/>
            <a:ext cx="8229600" cy="5715000"/>
          </a:xfrm>
        </p:spPr>
        <p:txBody>
          <a:bodyPr/>
          <a:lstStyle/>
          <a:p>
            <a:pPr marL="971550" indent="-514350">
              <a:buFontTx/>
              <a:buAutoNum type="alphaLcPeriod" startAt="3"/>
            </a:pPr>
            <a:r>
              <a:rPr lang="es-MX" sz="2800" dirty="0">
                <a:latin typeface="Helvetica"/>
                <a:ea typeface="ＭＳ Ｐゴシック" charset="0"/>
              </a:rPr>
              <a:t>Interpretación Cristo-céntrica (sobre todo para textos del Antiguo Testamento):</a:t>
            </a:r>
          </a:p>
          <a:p>
            <a:pPr lvl="2"/>
            <a:r>
              <a:rPr lang="es-MX" dirty="0">
                <a:latin typeface="Helvetica"/>
                <a:ea typeface="ＭＳ Ｐゴシック" charset="0"/>
              </a:rPr>
              <a:t>Progresión redentor-histórica</a:t>
            </a:r>
            <a:endParaRPr lang="en-US" dirty="0">
              <a:latin typeface="Helvetica"/>
              <a:ea typeface="ＭＳ Ｐゴシック" charset="0"/>
            </a:endParaRPr>
          </a:p>
          <a:p>
            <a:pPr lvl="2"/>
            <a:r>
              <a:rPr lang="es-MX" dirty="0">
                <a:latin typeface="Helvetica"/>
                <a:ea typeface="ＭＳ Ｐゴシック" charset="0"/>
              </a:rPr>
              <a:t>Promesa – cumplimiento</a:t>
            </a:r>
            <a:endParaRPr lang="en-US" dirty="0">
              <a:latin typeface="Helvetica"/>
              <a:ea typeface="ＭＳ Ｐゴシック" charset="0"/>
            </a:endParaRPr>
          </a:p>
          <a:p>
            <a:pPr lvl="2"/>
            <a:r>
              <a:rPr lang="es-MX" dirty="0">
                <a:latin typeface="Helvetica"/>
                <a:ea typeface="ＭＳ Ｐゴシック" charset="0"/>
              </a:rPr>
              <a:t>Tipología</a:t>
            </a:r>
            <a:endParaRPr lang="en-US" dirty="0">
              <a:latin typeface="Helvetica"/>
              <a:ea typeface="ＭＳ Ｐゴシック" charset="0"/>
            </a:endParaRPr>
          </a:p>
          <a:p>
            <a:pPr lvl="2"/>
            <a:r>
              <a:rPr lang="es-MX" dirty="0">
                <a:latin typeface="Helvetica"/>
                <a:ea typeface="ＭＳ Ｐゴシック" charset="0"/>
              </a:rPr>
              <a:t>Analogía</a:t>
            </a:r>
            <a:endParaRPr lang="en-US" dirty="0">
              <a:latin typeface="Helvetica"/>
              <a:ea typeface="ＭＳ Ｐゴシック" charset="0"/>
            </a:endParaRPr>
          </a:p>
          <a:p>
            <a:pPr lvl="2"/>
            <a:r>
              <a:rPr lang="es-MX" dirty="0">
                <a:latin typeface="Helvetica"/>
                <a:ea typeface="ＭＳ Ｐゴシック" charset="0"/>
              </a:rPr>
              <a:t>Temas longitudinales</a:t>
            </a:r>
            <a:endParaRPr lang="en-US" dirty="0">
              <a:latin typeface="Helvetica"/>
              <a:ea typeface="ＭＳ Ｐゴシック" charset="0"/>
            </a:endParaRPr>
          </a:p>
          <a:p>
            <a:pPr lvl="2"/>
            <a:r>
              <a:rPr lang="es-MX" dirty="0">
                <a:latin typeface="Helvetica"/>
                <a:ea typeface="ＭＳ Ｐゴシック" charset="0"/>
              </a:rPr>
              <a:t>Referencias novotestamentarias</a:t>
            </a:r>
            <a:endParaRPr lang="en-US" dirty="0">
              <a:latin typeface="Helvetica"/>
              <a:ea typeface="ＭＳ Ｐゴシック" charset="0"/>
            </a:endParaRPr>
          </a:p>
          <a:p>
            <a:pPr lvl="2"/>
            <a:r>
              <a:rPr lang="es-MX" dirty="0">
                <a:latin typeface="Helvetica"/>
                <a:ea typeface="ＭＳ Ｐゴシック" charset="0"/>
              </a:rPr>
              <a:t>Contraste</a:t>
            </a:r>
            <a:endParaRPr lang="en-US" dirty="0">
              <a:latin typeface="Helvetica"/>
              <a:ea typeface="ＭＳ Ｐゴシック" charset="0"/>
            </a:endParaRPr>
          </a:p>
          <a:p>
            <a:pPr marL="971550" indent="-514350">
              <a:buFontTx/>
              <a:buNone/>
            </a:pPr>
            <a:endParaRPr lang="en-US" sz="2600" dirty="0">
              <a:latin typeface="Helvetica"/>
              <a:ea typeface="ＭＳ Ｐゴシック" charset="0"/>
            </a:endParaRPr>
          </a:p>
        </p:txBody>
      </p:sp>
      <p:sp>
        <p:nvSpPr>
          <p:cNvPr id="28674" name="Rectangle 2"/>
          <p:cNvSpPr>
            <a:spLocks noGrp="1" noChangeArrowheads="1"/>
          </p:cNvSpPr>
          <p:nvPr>
            <p:ph type="title"/>
          </p:nvPr>
        </p:nvSpPr>
        <p:spPr>
          <a:xfrm>
            <a:off x="685800" y="6096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457200" y="990600"/>
            <a:ext cx="8229600" cy="5715000"/>
          </a:xfrm>
        </p:spPr>
        <p:txBody>
          <a:bodyPr>
            <a:normAutofit lnSpcReduction="10000"/>
          </a:bodyPr>
          <a:lstStyle/>
          <a:p>
            <a:pPr marL="514350" indent="-514350">
              <a:buFontTx/>
              <a:buAutoNum type="arabicPeriod" startAt="7"/>
            </a:pPr>
            <a:r>
              <a:rPr lang="es-MX" sz="2800" dirty="0">
                <a:latin typeface="Helvetica"/>
                <a:ea typeface="ＭＳ Ｐゴシック" charset="0"/>
              </a:rPr>
              <a:t>Formular el tema, la meta, y la necesidad del sermón.</a:t>
            </a:r>
          </a:p>
          <a:p>
            <a:pPr marL="514350" indent="-514350">
              <a:buFontTx/>
              <a:buNone/>
            </a:pPr>
            <a:endParaRPr lang="es-MX" sz="1000" dirty="0">
              <a:latin typeface="Helvetica"/>
              <a:ea typeface="ＭＳ Ｐゴシック" charset="0"/>
            </a:endParaRPr>
          </a:p>
          <a:p>
            <a:pPr marL="514350" indent="-514350">
              <a:buFontTx/>
              <a:buNone/>
            </a:pPr>
            <a:r>
              <a:rPr lang="es-MX" sz="2800" dirty="0">
                <a:latin typeface="Helvetica"/>
                <a:ea typeface="ＭＳ Ｐゴシック" charset="0"/>
              </a:rPr>
              <a:t>Ejemplos:</a:t>
            </a:r>
            <a:endParaRPr lang="en-US" sz="2800" dirty="0">
              <a:latin typeface="Helvetica"/>
              <a:ea typeface="ＭＳ Ｐゴシック" charset="0"/>
            </a:endParaRPr>
          </a:p>
          <a:p>
            <a:pPr marL="514350" indent="-514350">
              <a:buFontTx/>
              <a:buNone/>
            </a:pPr>
            <a:endParaRPr lang="es-MX" sz="1000" dirty="0">
              <a:latin typeface="Helvetica"/>
              <a:ea typeface="ＭＳ Ｐゴシック" charset="0"/>
            </a:endParaRPr>
          </a:p>
          <a:p>
            <a:pPr marL="514350" indent="-514350">
              <a:buFontTx/>
              <a:buNone/>
            </a:pPr>
            <a:r>
              <a:rPr lang="es-MX" sz="2600" dirty="0">
                <a:latin typeface="Helvetica"/>
                <a:ea typeface="ＭＳ Ｐゴシック" charset="0"/>
              </a:rPr>
              <a:t>Tema: Dado que Dios cumple su voluntad en y a través de nosotros, llevemos a cabo su salvación brillando como estrellas en nuestro entorno. </a:t>
            </a:r>
            <a:endParaRPr lang="en-US" sz="2600" dirty="0">
              <a:latin typeface="Helvetica"/>
              <a:ea typeface="ＭＳ Ｐゴシック" charset="0"/>
            </a:endParaRPr>
          </a:p>
          <a:p>
            <a:pPr marL="514350" indent="-514350">
              <a:buFontTx/>
              <a:buNone/>
            </a:pPr>
            <a:endParaRPr lang="es-MX" sz="1000" dirty="0">
              <a:latin typeface="Helvetica"/>
              <a:ea typeface="ＭＳ Ｐゴシック" charset="0"/>
            </a:endParaRPr>
          </a:p>
          <a:p>
            <a:pPr marL="514350" indent="-514350">
              <a:buFontTx/>
              <a:buNone/>
            </a:pPr>
            <a:r>
              <a:rPr lang="es-MX" sz="2600" dirty="0">
                <a:latin typeface="Helvetica"/>
                <a:ea typeface="ＭＳ Ｐゴシック" charset="0"/>
              </a:rPr>
              <a:t>Meta: Motivarnos a llevar a cabo nuestra salvación brillando como estrellas en nuestro entorno.</a:t>
            </a:r>
            <a:endParaRPr lang="en-US" sz="2600" dirty="0">
              <a:latin typeface="Helvetica"/>
              <a:ea typeface="ＭＳ Ｐゴシック" charset="0"/>
            </a:endParaRPr>
          </a:p>
          <a:p>
            <a:pPr marL="514350" indent="-514350">
              <a:buFontTx/>
              <a:buNone/>
            </a:pPr>
            <a:endParaRPr lang="es-MX" sz="1000" dirty="0">
              <a:latin typeface="Helvetica"/>
              <a:ea typeface="ＭＳ Ｐゴシック" charset="0"/>
            </a:endParaRPr>
          </a:p>
          <a:p>
            <a:pPr marL="514350" indent="-514350">
              <a:buFontTx/>
              <a:buNone/>
            </a:pPr>
            <a:r>
              <a:rPr lang="es-MX" sz="2600" dirty="0">
                <a:latin typeface="Helvetica"/>
                <a:ea typeface="ＭＳ Ｐゴシック" charset="0"/>
              </a:rPr>
              <a:t>Necesidad: Tapamos o cubrimos la gracia de Dios en nuestro entorno cuando no brillamos como estrellas.</a:t>
            </a:r>
            <a:endParaRPr lang="en-US" sz="2600" dirty="0">
              <a:latin typeface="Helvetica"/>
              <a:ea typeface="ＭＳ Ｐゴシック" charset="0"/>
            </a:endParaRPr>
          </a:p>
          <a:p>
            <a:pPr marL="514350" indent="-514350">
              <a:buFontTx/>
              <a:buNone/>
            </a:pPr>
            <a:endParaRPr lang="en-US" sz="2600" dirty="0">
              <a:latin typeface="Helvetica"/>
              <a:ea typeface="ＭＳ Ｐゴシック" charset="0"/>
            </a:endParaRPr>
          </a:p>
        </p:txBody>
      </p:sp>
      <p:sp>
        <p:nvSpPr>
          <p:cNvPr id="29698" name="Rectangle 2"/>
          <p:cNvSpPr>
            <a:spLocks noGrp="1" noChangeArrowheads="1"/>
          </p:cNvSpPr>
          <p:nvPr>
            <p:ph type="title"/>
          </p:nvPr>
        </p:nvSpPr>
        <p:spPr>
          <a:xfrm>
            <a:off x="685800" y="6096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457200" y="1066800"/>
            <a:ext cx="8229600" cy="5715000"/>
          </a:xfrm>
        </p:spPr>
        <p:txBody>
          <a:bodyPr/>
          <a:lstStyle/>
          <a:p>
            <a:pPr marL="514350" indent="-514350">
              <a:buFontTx/>
              <a:buAutoNum type="arabicPeriod" startAt="8"/>
            </a:pPr>
            <a:r>
              <a:rPr lang="es-MX" sz="2800" dirty="0">
                <a:latin typeface="Helvetica"/>
                <a:ea typeface="ＭＳ Ｐゴシック" charset="0"/>
              </a:rPr>
              <a:t>Escoger una forma para el sermón – didáctica, narrativa, deductiva, inductiva.</a:t>
            </a:r>
          </a:p>
          <a:p>
            <a:pPr marL="514350" indent="-514350">
              <a:buFontTx/>
              <a:buAutoNum type="alphaLcPeriod"/>
            </a:pPr>
            <a:r>
              <a:rPr lang="es-MX" sz="2800" dirty="0">
                <a:latin typeface="Helvetica"/>
                <a:ea typeface="ＭＳ Ｐゴシック" charset="0"/>
              </a:rPr>
              <a:t>Un sermón deductivo declara su proposición al principio y luego explica cómo cada parte del pasaje apoyo la proposición declarada.  Va de lo general a lo específico.</a:t>
            </a:r>
            <a:endParaRPr lang="en-US" sz="2800" dirty="0">
              <a:latin typeface="Helvetica"/>
              <a:ea typeface="ＭＳ Ｐゴシック" charset="0"/>
            </a:endParaRPr>
          </a:p>
          <a:p>
            <a:pPr marL="514350" indent="-514350">
              <a:buFontTx/>
              <a:buNone/>
            </a:pPr>
            <a:endParaRPr lang="en-US" sz="2600" dirty="0">
              <a:latin typeface="Helvetica"/>
              <a:ea typeface="ＭＳ Ｐゴシック" charset="0"/>
            </a:endParaRPr>
          </a:p>
        </p:txBody>
      </p:sp>
      <p:sp>
        <p:nvSpPr>
          <p:cNvPr id="30722" name="Rectangle 2"/>
          <p:cNvSpPr>
            <a:spLocks noGrp="1" noChangeArrowheads="1"/>
          </p:cNvSpPr>
          <p:nvPr>
            <p:ph type="title"/>
          </p:nvPr>
        </p:nvSpPr>
        <p:spPr>
          <a:xfrm>
            <a:off x="685800" y="6096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1143000"/>
            <a:ext cx="8229600" cy="5791200"/>
          </a:xfrm>
        </p:spPr>
        <p:txBody>
          <a:bodyPr/>
          <a:lstStyle/>
          <a:p>
            <a:pPr marL="609600" indent="-609600" eaLnBrk="1" hangingPunct="1">
              <a:lnSpc>
                <a:spcPct val="90000"/>
              </a:lnSpc>
              <a:buFontTx/>
              <a:buNone/>
            </a:pPr>
            <a:r>
              <a:rPr lang="es-MX" dirty="0">
                <a:latin typeface="Helvetica"/>
                <a:ea typeface="ＭＳ Ｐゴシック" charset="0"/>
              </a:rPr>
              <a:t>	“El proceso expositivo incluye cuatro elementos normales: la preparación del expositor, el procesamiento y la aplicación de los principios del texto bíblico, la composición del mensaje expositivo y la predicación de la exposición” (Mayhue 30).</a:t>
            </a:r>
            <a:endParaRPr lang="en-US" dirty="0">
              <a:latin typeface="Helvetica"/>
              <a:ea typeface="ＭＳ Ｐゴシック" charset="0"/>
            </a:endParaRPr>
          </a:p>
          <a:p>
            <a:pPr marL="609600" indent="-609600" eaLnBrk="1" hangingPunct="1">
              <a:lnSpc>
                <a:spcPct val="90000"/>
              </a:lnSpc>
              <a:buFontTx/>
              <a:buAutoNum type="arabicPeriod"/>
            </a:pPr>
            <a:endParaRPr lang="es-ES_tradnl" altLang="ja-JP" dirty="0">
              <a:latin typeface="Helvetica"/>
              <a:ea typeface="ＭＳ Ｐゴシック" charset="0"/>
            </a:endParaRPr>
          </a:p>
        </p:txBody>
      </p:sp>
      <p:sp>
        <p:nvSpPr>
          <p:cNvPr id="4098" name="Rectangle 2"/>
          <p:cNvSpPr>
            <a:spLocks noGrp="1" noChangeArrowheads="1"/>
          </p:cNvSpPr>
          <p:nvPr>
            <p:ph type="title"/>
          </p:nvPr>
        </p:nvSpPr>
        <p:spPr>
          <a:xfrm>
            <a:off x="685800" y="228600"/>
            <a:ext cx="7772400" cy="685800"/>
          </a:xfrm>
        </p:spPr>
        <p:txBody>
          <a:bodyPr/>
          <a:lstStyle/>
          <a:p>
            <a:pPr eaLnBrk="1" hangingPunct="1"/>
            <a:r>
              <a:rPr lang="es-ES_tradnl" sz="3600" dirty="0">
                <a:latin typeface="Constantia"/>
                <a:ea typeface="ＭＳ Ｐゴシック" charset="0"/>
                <a:cs typeface="Constantia"/>
              </a:rPr>
              <a:t>Introducci</a:t>
            </a:r>
            <a:r>
              <a:rPr lang="es-ES_tradnl" altLang="ja-JP" sz="3600" dirty="0">
                <a:latin typeface="Constantia"/>
                <a:ea typeface="ＭＳ Ｐゴシック" charset="0"/>
                <a:cs typeface="Constantia"/>
              </a:rPr>
              <a:t>ón</a:t>
            </a:r>
            <a:endParaRPr lang="es-ES_tradnl"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457200" y="1143000"/>
            <a:ext cx="8229600" cy="5715000"/>
          </a:xfrm>
        </p:spPr>
        <p:txBody>
          <a:bodyPr/>
          <a:lstStyle/>
          <a:p>
            <a:pPr marL="514350" indent="-514350">
              <a:buFontTx/>
              <a:buAutoNum type="arabicPeriod" startAt="8"/>
            </a:pPr>
            <a:r>
              <a:rPr lang="es-MX" sz="2800" dirty="0">
                <a:latin typeface="Helvetica"/>
                <a:ea typeface="ＭＳ Ｐゴシック" charset="0"/>
              </a:rPr>
              <a:t>Escoger una forma para el sermón – didáctica, narrativa, deductiva, inductiva.</a:t>
            </a:r>
          </a:p>
          <a:p>
            <a:pPr marL="514350" indent="-514350">
              <a:buFontTx/>
              <a:buAutoNum type="alphaLcPeriod"/>
            </a:pPr>
            <a:r>
              <a:rPr lang="es-MX" sz="2800" dirty="0">
                <a:latin typeface="Helvetica"/>
                <a:ea typeface="ＭＳ Ｐゴシック" charset="0"/>
              </a:rPr>
              <a:t>Un sermón deductivo declara su proposición al principio y luego explica cómo cada parte del pasaje apoyo la proposición declarada.  Va de lo general a lo específico.</a:t>
            </a:r>
            <a:endParaRPr lang="en-US" sz="2800" dirty="0">
              <a:latin typeface="Helvetica"/>
              <a:ea typeface="ＭＳ Ｐゴシック" charset="0"/>
            </a:endParaRPr>
          </a:p>
          <a:p>
            <a:pPr marL="514350" indent="-514350">
              <a:buFontTx/>
              <a:buAutoNum type="alphaLcPeriod"/>
            </a:pPr>
            <a:r>
              <a:rPr lang="es-MX" sz="2800" dirty="0">
                <a:latin typeface="Helvetica"/>
                <a:ea typeface="ＭＳ Ｐゴシック" charset="0"/>
              </a:rPr>
              <a:t>Un sermón inductivo considera las varias partes del pasaje y luego resume lo que las partes enseñan.  Va lo específico a lo general.</a:t>
            </a:r>
            <a:endParaRPr lang="en-US" sz="2800" dirty="0">
              <a:latin typeface="Helvetica"/>
              <a:ea typeface="ＭＳ Ｐゴシック" charset="0"/>
            </a:endParaRPr>
          </a:p>
          <a:p>
            <a:pPr marL="514350" indent="-514350">
              <a:buFontTx/>
              <a:buNone/>
            </a:pPr>
            <a:endParaRPr lang="en-US" sz="2600" dirty="0">
              <a:latin typeface="Helvetica"/>
              <a:ea typeface="ＭＳ Ｐゴシック" charset="0"/>
            </a:endParaRPr>
          </a:p>
        </p:txBody>
      </p:sp>
      <p:sp>
        <p:nvSpPr>
          <p:cNvPr id="31746" name="Rectangle 2"/>
          <p:cNvSpPr>
            <a:spLocks noGrp="1" noChangeArrowheads="1"/>
          </p:cNvSpPr>
          <p:nvPr>
            <p:ph type="title"/>
          </p:nvPr>
        </p:nvSpPr>
        <p:spPr>
          <a:xfrm>
            <a:off x="685800" y="6096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1143000"/>
            <a:ext cx="8229600" cy="5715000"/>
          </a:xfrm>
        </p:spPr>
        <p:txBody>
          <a:bodyPr/>
          <a:lstStyle/>
          <a:p>
            <a:pPr marL="914400" indent="-457200">
              <a:buFontTx/>
              <a:buAutoNum type="alphaLcPeriod" startAt="3"/>
            </a:pPr>
            <a:r>
              <a:rPr lang="es-MX" sz="2800" dirty="0">
                <a:latin typeface="Helvetica"/>
                <a:ea typeface="ＭＳ Ｐゴシック" charset="0"/>
              </a:rPr>
              <a:t>Un sermón didáctico normalmente es deductivo: se presenta el tema o proposición al principio y luego cada inciso desarrolla algún aspecto del tema.</a:t>
            </a:r>
            <a:endParaRPr lang="en-US" sz="2800" dirty="0">
              <a:latin typeface="Helvetica"/>
              <a:ea typeface="ＭＳ Ｐゴシック" charset="0"/>
            </a:endParaRPr>
          </a:p>
          <a:p>
            <a:pPr marL="914400" indent="-457200">
              <a:buFontTx/>
              <a:buNone/>
            </a:pPr>
            <a:endParaRPr lang="es-MX" sz="1000" dirty="0">
              <a:latin typeface="Helvetica"/>
              <a:ea typeface="ＭＳ Ｐゴシック" charset="0"/>
            </a:endParaRPr>
          </a:p>
          <a:p>
            <a:pPr marL="914400" indent="-457200">
              <a:buFontTx/>
              <a:buNone/>
            </a:pPr>
            <a:r>
              <a:rPr lang="es-MX" sz="2800" dirty="0">
                <a:latin typeface="Helvetica"/>
                <a:ea typeface="ＭＳ Ｐゴシック" charset="0"/>
              </a:rPr>
              <a:t>Ejemplo: </a:t>
            </a:r>
          </a:p>
          <a:p>
            <a:pPr marL="914400" indent="-457200">
              <a:buFontTx/>
              <a:buNone/>
            </a:pPr>
            <a:r>
              <a:rPr lang="es-MX" sz="2800" dirty="0">
                <a:latin typeface="Helvetica"/>
                <a:ea typeface="ＭＳ Ｐゴシック" charset="0"/>
              </a:rPr>
              <a:t>La grandeza del amor de Dios (Juan 3:16)</a:t>
            </a:r>
            <a:endParaRPr lang="en-US" sz="2800" dirty="0">
              <a:latin typeface="Helvetica"/>
              <a:ea typeface="ＭＳ Ｐゴシック" charset="0"/>
            </a:endParaRPr>
          </a:p>
          <a:p>
            <a:pPr marL="914400" indent="-457200">
              <a:buFontTx/>
              <a:buAutoNum type="alphaLcPeriod"/>
            </a:pPr>
            <a:r>
              <a:rPr lang="es-MX" sz="2800" dirty="0">
                <a:latin typeface="Helvetica"/>
                <a:ea typeface="ＭＳ Ｐゴシック" charset="0"/>
              </a:rPr>
              <a:t>Su expresión costosa</a:t>
            </a:r>
            <a:endParaRPr lang="en-US" sz="2800" dirty="0">
              <a:latin typeface="Helvetica"/>
              <a:ea typeface="ＭＳ Ｐゴシック" charset="0"/>
            </a:endParaRPr>
          </a:p>
          <a:p>
            <a:pPr marL="914400" indent="-457200">
              <a:buFontTx/>
              <a:buAutoNum type="alphaLcPeriod"/>
            </a:pPr>
            <a:r>
              <a:rPr lang="es-MX" sz="2800" dirty="0">
                <a:latin typeface="Helvetica"/>
                <a:ea typeface="ＭＳ Ｐゴシック" charset="0"/>
              </a:rPr>
              <a:t>Su objeto indigno</a:t>
            </a:r>
          </a:p>
          <a:p>
            <a:pPr marL="914400" indent="-457200">
              <a:buFontTx/>
              <a:buAutoNum type="alphaLcPeriod"/>
            </a:pPr>
            <a:r>
              <a:rPr lang="es-MX" sz="2800" dirty="0">
                <a:latin typeface="Helvetica"/>
                <a:ea typeface="ＭＳ Ｐゴシック" charset="0"/>
              </a:rPr>
              <a:t>Su propósito salvífico</a:t>
            </a:r>
            <a:endParaRPr lang="en-US" sz="2800" dirty="0">
              <a:latin typeface="Helvetica"/>
              <a:ea typeface="ＭＳ Ｐゴシック" charset="0"/>
            </a:endParaRPr>
          </a:p>
        </p:txBody>
      </p:sp>
      <p:sp>
        <p:nvSpPr>
          <p:cNvPr id="32770" name="Rectangle 2"/>
          <p:cNvSpPr>
            <a:spLocks noGrp="1" noChangeArrowheads="1"/>
          </p:cNvSpPr>
          <p:nvPr>
            <p:ph type="title"/>
          </p:nvPr>
        </p:nvSpPr>
        <p:spPr>
          <a:xfrm>
            <a:off x="685800" y="6096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1143000"/>
            <a:ext cx="8229600" cy="5715000"/>
          </a:xfrm>
        </p:spPr>
        <p:txBody>
          <a:bodyPr/>
          <a:lstStyle/>
          <a:p>
            <a:pPr marL="1371600" indent="-457200">
              <a:buFontTx/>
              <a:buNone/>
            </a:pPr>
            <a:r>
              <a:rPr lang="es-MX" sz="2800" dirty="0">
                <a:latin typeface="Helvetica"/>
                <a:ea typeface="ＭＳ Ｐゴシック" charset="0"/>
              </a:rPr>
              <a:t>i.	La ventaja es que esta forma es lógica y está concentrada en el texto.  Tiene una estructura muy clara.</a:t>
            </a:r>
            <a:endParaRPr lang="en-US" sz="2800" dirty="0">
              <a:latin typeface="Helvetica"/>
              <a:ea typeface="ＭＳ Ｐゴシック" charset="0"/>
            </a:endParaRPr>
          </a:p>
          <a:p>
            <a:pPr marL="1371600" indent="-457200">
              <a:buFontTx/>
              <a:buNone/>
            </a:pPr>
            <a:r>
              <a:rPr lang="es-MX" sz="2800" dirty="0">
                <a:latin typeface="Helvetica"/>
                <a:ea typeface="ＭＳ Ｐゴシック" charset="0"/>
              </a:rPr>
              <a:t>ii.	La desventaja es que puede ignorar el movimiento o progresión en el texto mismo.  Es muy intelectual.  Hay una relación entre forma y contenido.</a:t>
            </a:r>
            <a:endParaRPr lang="en-US" sz="2800" dirty="0">
              <a:latin typeface="Helvetica"/>
              <a:ea typeface="ＭＳ Ｐゴシック" charset="0"/>
            </a:endParaRPr>
          </a:p>
          <a:p>
            <a:pPr marL="1371600" indent="-457200">
              <a:buFontTx/>
              <a:buAutoNum type="alphaLcPeriod" startAt="3"/>
            </a:pPr>
            <a:endParaRPr lang="en-US" sz="2800" dirty="0">
              <a:latin typeface="Helvetica"/>
              <a:ea typeface="ＭＳ Ｐゴシック" charset="0"/>
            </a:endParaRPr>
          </a:p>
        </p:txBody>
      </p:sp>
      <p:sp>
        <p:nvSpPr>
          <p:cNvPr id="33794" name="Rectangle 2"/>
          <p:cNvSpPr>
            <a:spLocks noGrp="1" noChangeArrowheads="1"/>
          </p:cNvSpPr>
          <p:nvPr>
            <p:ph type="title"/>
          </p:nvPr>
        </p:nvSpPr>
        <p:spPr>
          <a:xfrm>
            <a:off x="685800" y="6096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1143000"/>
            <a:ext cx="8229600" cy="5715000"/>
          </a:xfrm>
        </p:spPr>
        <p:txBody>
          <a:bodyPr/>
          <a:lstStyle/>
          <a:p>
            <a:pPr marL="914400" indent="-457200">
              <a:buFontTx/>
              <a:buAutoNum type="alphaLcPeriod" startAt="4"/>
            </a:pPr>
            <a:r>
              <a:rPr lang="es-MX" sz="2200" dirty="0">
                <a:latin typeface="Helvetica"/>
                <a:ea typeface="ＭＳ Ｐゴシック" charset="0"/>
              </a:rPr>
              <a:t>Un sermón narrativo toma la forma de una historia.  Enfatiza más el desarrollo de la trama: un conflicto, la tensión, un clímax, una resolución.  Busca involucrar más las emociones.  Normalmente es inductivo.    </a:t>
            </a:r>
            <a:endParaRPr lang="en-US" sz="2200" dirty="0">
              <a:latin typeface="Helvetica"/>
              <a:ea typeface="ＭＳ Ｐゴシック" charset="0"/>
            </a:endParaRPr>
          </a:p>
          <a:p>
            <a:pPr marL="914400" indent="-457200">
              <a:buFontTx/>
              <a:buNone/>
            </a:pPr>
            <a:endParaRPr lang="es-MX" sz="1000" dirty="0">
              <a:latin typeface="Helvetica"/>
              <a:ea typeface="ＭＳ Ｐゴシック" charset="0"/>
            </a:endParaRPr>
          </a:p>
          <a:p>
            <a:pPr marL="914400" indent="-457200">
              <a:buFontTx/>
              <a:buNone/>
            </a:pPr>
            <a:r>
              <a:rPr lang="es-MX" sz="2200" dirty="0">
                <a:latin typeface="Helvetica"/>
                <a:ea typeface="ＭＳ Ｐゴシック" charset="0"/>
              </a:rPr>
              <a:t>Ejemplo: </a:t>
            </a:r>
          </a:p>
          <a:p>
            <a:pPr marL="914400" indent="-457200">
              <a:buFontTx/>
              <a:buNone/>
            </a:pPr>
            <a:r>
              <a:rPr lang="es-MX" sz="2200" dirty="0">
                <a:latin typeface="Helvetica"/>
                <a:ea typeface="ＭＳ Ｐゴシック" charset="0"/>
              </a:rPr>
              <a:t>Predicar sobre un evento en el AT o NT (José y sus sueños, la crucifixión de Jesús), una parábola, etc.</a:t>
            </a:r>
            <a:endParaRPr lang="en-US" sz="2200" dirty="0">
              <a:latin typeface="Helvetica"/>
              <a:ea typeface="ＭＳ Ｐゴシック" charset="0"/>
            </a:endParaRPr>
          </a:p>
          <a:p>
            <a:pPr marL="914400" indent="-457200">
              <a:buFontTx/>
              <a:buAutoNum type="romanLcPeriod"/>
            </a:pPr>
            <a:r>
              <a:rPr lang="es-MX" sz="2200" dirty="0">
                <a:latin typeface="Helvetica"/>
                <a:ea typeface="ＭＳ Ｐゴシック" charset="0"/>
              </a:rPr>
              <a:t>La ventaja es que puede respetar la forma del texto, hay movimiento progresivo para los oyentes, permite que los oyentes </a:t>
            </a:r>
            <a:r>
              <a:rPr lang="es-MX" sz="2200" i="1" dirty="0">
                <a:latin typeface="Helvetica"/>
                <a:ea typeface="ＭＳ Ｐゴシック" charset="0"/>
              </a:rPr>
              <a:t>vivan</a:t>
            </a:r>
            <a:r>
              <a:rPr lang="es-MX" sz="2200" dirty="0">
                <a:latin typeface="Helvetica"/>
                <a:ea typeface="ＭＳ Ｐゴシック" charset="0"/>
              </a:rPr>
              <a:t> el mensaje con sus imaginaciones, y comunica indirectamente (es más sutil).</a:t>
            </a:r>
            <a:endParaRPr lang="en-US" sz="2200" dirty="0">
              <a:latin typeface="Helvetica"/>
              <a:ea typeface="ＭＳ Ｐゴシック" charset="0"/>
            </a:endParaRPr>
          </a:p>
          <a:p>
            <a:pPr marL="914400" indent="-457200">
              <a:buFontTx/>
              <a:buAutoNum type="romanLcPeriod"/>
            </a:pPr>
            <a:r>
              <a:rPr lang="es-MX" sz="2200" dirty="0">
                <a:latin typeface="Helvetica"/>
                <a:ea typeface="ＭＳ Ｐゴシック" charset="0"/>
              </a:rPr>
              <a:t>La desventaja es que puede desconectar el texto del contexto literario total de la Biblia, su tema puede ser malinterpretado.</a:t>
            </a:r>
            <a:endParaRPr lang="en-US" sz="2200" dirty="0">
              <a:latin typeface="Helvetica"/>
              <a:ea typeface="ＭＳ Ｐゴシック" charset="0"/>
            </a:endParaRPr>
          </a:p>
          <a:p>
            <a:pPr marL="914400" indent="-457200">
              <a:buFontTx/>
              <a:buAutoNum type="alphaLcPeriod" startAt="3"/>
            </a:pPr>
            <a:endParaRPr lang="en-US" sz="2800" dirty="0">
              <a:latin typeface="Helvetica"/>
              <a:ea typeface="ＭＳ Ｐゴシック" charset="0"/>
            </a:endParaRPr>
          </a:p>
        </p:txBody>
      </p:sp>
      <p:sp>
        <p:nvSpPr>
          <p:cNvPr id="34818" name="Rectangle 2"/>
          <p:cNvSpPr>
            <a:spLocks noGrp="1" noChangeArrowheads="1"/>
          </p:cNvSpPr>
          <p:nvPr>
            <p:ph type="title"/>
          </p:nvPr>
        </p:nvSpPr>
        <p:spPr>
          <a:xfrm>
            <a:off x="685800" y="6096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1143000"/>
            <a:ext cx="8229600" cy="5715000"/>
          </a:xfrm>
        </p:spPr>
        <p:txBody>
          <a:bodyPr/>
          <a:lstStyle/>
          <a:p>
            <a:pPr marL="457200" indent="-457200">
              <a:buFontTx/>
              <a:buAutoNum type="arabicPeriod" startAt="9"/>
            </a:pPr>
            <a:r>
              <a:rPr lang="es-MX" sz="2800" dirty="0">
                <a:latin typeface="Helvetica"/>
                <a:ea typeface="ＭＳ Ｐゴシック" charset="0"/>
              </a:rPr>
              <a:t>Preparar el bosquejo del sermón.  </a:t>
            </a:r>
          </a:p>
          <a:p>
            <a:pPr marL="457200" indent="-457200">
              <a:buFontTx/>
              <a:buNone/>
            </a:pPr>
            <a:endParaRPr lang="es-MX" sz="1000" dirty="0">
              <a:latin typeface="Helvetica"/>
              <a:ea typeface="ＭＳ Ｐゴシック" charset="0"/>
            </a:endParaRPr>
          </a:p>
          <a:p>
            <a:pPr marL="457200" indent="-457200">
              <a:buFontTx/>
              <a:buNone/>
            </a:pPr>
            <a:r>
              <a:rPr lang="es-MX" sz="2800" dirty="0">
                <a:latin typeface="Helvetica"/>
                <a:ea typeface="ＭＳ Ｐゴシック" charset="0"/>
              </a:rPr>
              <a:t>Ejemplo:</a:t>
            </a:r>
            <a:endParaRPr lang="en-US" sz="2800" dirty="0">
              <a:latin typeface="Helvetica"/>
              <a:ea typeface="ＭＳ Ｐゴシック" charset="0"/>
            </a:endParaRPr>
          </a:p>
          <a:p>
            <a:pPr marL="457200" indent="-457200">
              <a:buFontTx/>
              <a:buNone/>
            </a:pPr>
            <a:r>
              <a:rPr lang="es-MX" sz="2600" dirty="0">
                <a:latin typeface="Helvetica"/>
                <a:ea typeface="ＭＳ Ｐゴシック" charset="0"/>
              </a:rPr>
              <a:t>Tema</a:t>
            </a:r>
            <a:r>
              <a:rPr lang="es-MX" sz="2600" b="1" dirty="0">
                <a:latin typeface="Helvetica"/>
                <a:ea typeface="ＭＳ Ｐゴシック" charset="0"/>
              </a:rPr>
              <a:t> – </a:t>
            </a:r>
            <a:r>
              <a:rPr lang="es-MX" sz="2600" dirty="0">
                <a:latin typeface="Helvetica"/>
                <a:ea typeface="ＭＳ Ｐゴシック" charset="0"/>
              </a:rPr>
              <a:t>Llevemos a cabo nuestra salvación brillando como estrellas en medio de nuestro entorno. </a:t>
            </a:r>
            <a:endParaRPr lang="en-US" sz="2600" dirty="0">
              <a:latin typeface="Helvetica"/>
              <a:ea typeface="ＭＳ Ｐゴシック" charset="0"/>
            </a:endParaRPr>
          </a:p>
          <a:p>
            <a:pPr marL="457200" indent="-457200">
              <a:buFontTx/>
              <a:buAutoNum type="alphaLcPeriod"/>
            </a:pPr>
            <a:r>
              <a:rPr lang="es-MX" sz="2600" dirty="0">
                <a:latin typeface="Helvetica"/>
                <a:ea typeface="ＭＳ Ｐゴシック" charset="0"/>
              </a:rPr>
              <a:t>La estrella trabaja: Llevemos a cabo nuestra salvación (v. 12)  </a:t>
            </a:r>
            <a:endParaRPr lang="en-US" sz="2600" dirty="0">
              <a:latin typeface="Helvetica"/>
              <a:ea typeface="ＭＳ Ｐゴシック" charset="0"/>
            </a:endParaRPr>
          </a:p>
          <a:p>
            <a:pPr marL="457200" indent="-457200">
              <a:buFontTx/>
              <a:buAutoNum type="alphaLcPeriod"/>
            </a:pPr>
            <a:r>
              <a:rPr lang="es-MX" sz="2600" dirty="0">
                <a:latin typeface="Helvetica"/>
                <a:ea typeface="ＭＳ Ｐゴシック" charset="0"/>
              </a:rPr>
              <a:t>La estrella recibe el poder y el placer de Dios: Así cumple Dios su voluntad placentera en nosotros (v. 13)</a:t>
            </a:r>
          </a:p>
          <a:p>
            <a:pPr marL="457200" indent="-457200">
              <a:buFontTx/>
              <a:buAutoNum type="alphaLcPeriod"/>
            </a:pPr>
            <a:r>
              <a:rPr lang="es-MX" sz="2600" dirty="0">
                <a:latin typeface="Helvetica"/>
                <a:ea typeface="ＭＳ Ｐゴシック" charset="0"/>
              </a:rPr>
              <a:t>La estrella brilla sin parpadear en la oscuridad: Hagamos todo sin quejar ni pelear (vv. 14-16a)</a:t>
            </a:r>
            <a:endParaRPr lang="en-US" sz="2600" dirty="0">
              <a:latin typeface="Helvetica"/>
              <a:ea typeface="ＭＳ Ｐゴシック" charset="0"/>
            </a:endParaRPr>
          </a:p>
          <a:p>
            <a:pPr marL="457200" indent="-457200">
              <a:buFontTx/>
              <a:buNone/>
            </a:pPr>
            <a:r>
              <a:rPr lang="es-MX" sz="2600" dirty="0">
                <a:latin typeface="Helvetica"/>
                <a:ea typeface="ＭＳ Ｐゴシック" charset="0"/>
              </a:rPr>
              <a:t>		</a:t>
            </a:r>
            <a:endParaRPr lang="en-US" sz="2600" dirty="0">
              <a:latin typeface="Helvetica"/>
              <a:ea typeface="ＭＳ Ｐゴシック" charset="0"/>
            </a:endParaRPr>
          </a:p>
          <a:p>
            <a:pPr marL="457200" indent="-457200">
              <a:buFontTx/>
              <a:buNone/>
            </a:pPr>
            <a:endParaRPr lang="en-US" sz="2800" dirty="0">
              <a:latin typeface="Helvetica"/>
              <a:ea typeface="ＭＳ Ｐゴシック" charset="0"/>
            </a:endParaRPr>
          </a:p>
        </p:txBody>
      </p:sp>
      <p:sp>
        <p:nvSpPr>
          <p:cNvPr id="35842" name="Rectangle 2"/>
          <p:cNvSpPr>
            <a:spLocks noGrp="1" noChangeArrowheads="1"/>
          </p:cNvSpPr>
          <p:nvPr>
            <p:ph type="title"/>
          </p:nvPr>
        </p:nvSpPr>
        <p:spPr>
          <a:xfrm>
            <a:off x="685800" y="6096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1143000"/>
            <a:ext cx="8229600" cy="5715000"/>
          </a:xfrm>
        </p:spPr>
        <p:txBody>
          <a:bodyPr/>
          <a:lstStyle/>
          <a:p>
            <a:pPr marL="514350" indent="-514350">
              <a:buFontTx/>
              <a:buAutoNum type="arabicPeriod" startAt="10"/>
            </a:pPr>
            <a:r>
              <a:rPr lang="es-MX" sz="2800" dirty="0">
                <a:latin typeface="Helvetica"/>
                <a:ea typeface="ＭＳ Ｐゴシック" charset="0"/>
              </a:rPr>
              <a:t>Escribir el sermón en estilo oral.</a:t>
            </a:r>
          </a:p>
          <a:p>
            <a:pPr marL="514350" indent="-514350">
              <a:buFontTx/>
              <a:buAutoNum type="alphaLcPeriod"/>
            </a:pPr>
            <a:r>
              <a:rPr lang="es-MX" sz="2600" dirty="0">
                <a:latin typeface="Helvetica"/>
                <a:ea typeface="ＭＳ Ｐゴシック" charset="0"/>
              </a:rPr>
              <a:t>Cuando lo escribes, léelo en voz alta 	para ver si suena bien.</a:t>
            </a:r>
            <a:endParaRPr lang="en-US" sz="2600" dirty="0">
              <a:latin typeface="Helvetica"/>
              <a:ea typeface="ＭＳ Ｐゴシック" charset="0"/>
            </a:endParaRPr>
          </a:p>
          <a:p>
            <a:pPr marL="514350" indent="-514350">
              <a:buFontTx/>
              <a:buAutoNum type="alphaLcPeriod"/>
            </a:pPr>
            <a:r>
              <a:rPr lang="es-MX" sz="2600" dirty="0">
                <a:latin typeface="Helvetica"/>
                <a:ea typeface="ＭＳ Ｐゴシック" charset="0"/>
              </a:rPr>
              <a:t>El estilo buscado es un estilo 	conversacional, natural.</a:t>
            </a:r>
            <a:endParaRPr lang="en-US" sz="2600" dirty="0">
              <a:latin typeface="Helvetica"/>
              <a:ea typeface="ＭＳ Ｐゴシック" charset="0"/>
            </a:endParaRPr>
          </a:p>
          <a:p>
            <a:pPr marL="514350" indent="-514350">
              <a:buFontTx/>
              <a:buAutoNum type="alphaLcPeriod" startAt="3"/>
            </a:pPr>
            <a:r>
              <a:rPr lang="es-MX" sz="2600" dirty="0">
                <a:latin typeface="Helvetica"/>
                <a:ea typeface="ＭＳ Ｐゴシック" charset="0"/>
              </a:rPr>
              <a:t>Usa frases cortas.</a:t>
            </a:r>
            <a:endParaRPr lang="en-US" sz="2600" dirty="0">
              <a:latin typeface="Helvetica"/>
              <a:ea typeface="ＭＳ Ｐゴシック" charset="0"/>
            </a:endParaRPr>
          </a:p>
          <a:p>
            <a:pPr marL="514350" indent="-514350">
              <a:buFontTx/>
              <a:buAutoNum type="alphaLcPeriod" startAt="3"/>
            </a:pPr>
            <a:r>
              <a:rPr lang="es-MX" sz="2600" dirty="0">
                <a:latin typeface="Helvetica"/>
                <a:ea typeface="ＭＳ Ｐゴシック" charset="0"/>
              </a:rPr>
              <a:t>Incluye ilustraciones apropiadas.  Normalmente una ilustración por cada sección principal.  “Si no se puede ilustrar, entonces no es cierto.”</a:t>
            </a:r>
            <a:endParaRPr lang="en-US" sz="2600" dirty="0">
              <a:latin typeface="Helvetica"/>
              <a:ea typeface="ＭＳ Ｐゴシック" charset="0"/>
            </a:endParaRPr>
          </a:p>
          <a:p>
            <a:pPr marL="514350" indent="-514350">
              <a:buFontTx/>
              <a:buNone/>
            </a:pPr>
            <a:r>
              <a:rPr lang="es-MX" sz="2600" dirty="0">
                <a:latin typeface="Helvetica"/>
                <a:ea typeface="ＭＳ Ｐゴシック" charset="0"/>
              </a:rPr>
              <a:t>e.	Incluye aplicaciones concretas.  Normalmente la aplicación más concreta o específica viene al final.</a:t>
            </a:r>
            <a:endParaRPr lang="en-US" sz="2600" dirty="0">
              <a:latin typeface="Helvetica"/>
              <a:ea typeface="ＭＳ Ｐゴシック" charset="0"/>
            </a:endParaRPr>
          </a:p>
          <a:p>
            <a:pPr marL="514350" indent="-514350">
              <a:buFontTx/>
              <a:buNone/>
            </a:pPr>
            <a:endParaRPr lang="en-US" sz="2800" dirty="0">
              <a:latin typeface="Helvetica"/>
              <a:ea typeface="ＭＳ Ｐゴシック" charset="0"/>
            </a:endParaRPr>
          </a:p>
        </p:txBody>
      </p:sp>
      <p:sp>
        <p:nvSpPr>
          <p:cNvPr id="36866" name="Rectangle 2"/>
          <p:cNvSpPr>
            <a:spLocks noGrp="1" noChangeArrowheads="1"/>
          </p:cNvSpPr>
          <p:nvPr>
            <p:ph type="title"/>
          </p:nvPr>
        </p:nvSpPr>
        <p:spPr>
          <a:xfrm>
            <a:off x="685800" y="6096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1828800"/>
            <a:ext cx="8229600" cy="5029200"/>
          </a:xfrm>
        </p:spPr>
        <p:txBody>
          <a:bodyPr/>
          <a:lstStyle/>
          <a:p>
            <a:pPr marL="457200" indent="-457200">
              <a:buFontTx/>
              <a:buNone/>
            </a:pPr>
            <a:r>
              <a:rPr lang="es-MX" sz="3000" dirty="0">
                <a:latin typeface="Helvetica"/>
                <a:ea typeface="ＭＳ Ｐゴシック" charset="0"/>
              </a:rPr>
              <a:t>1.	</a:t>
            </a:r>
            <a:r>
              <a:rPr lang="es-MX" sz="2800" dirty="0">
                <a:latin typeface="Helvetica"/>
                <a:ea typeface="ＭＳ Ｐゴシック" charset="0"/>
              </a:rPr>
              <a:t>Escoger el texto a predicar.  </a:t>
            </a:r>
            <a:endParaRPr lang="en-US" sz="2800" dirty="0">
              <a:latin typeface="Helvetica"/>
              <a:ea typeface="ＭＳ Ｐゴシック" charset="0"/>
            </a:endParaRPr>
          </a:p>
          <a:p>
            <a:pPr marL="457200" indent="-457200">
              <a:buFontTx/>
              <a:buNone/>
            </a:pPr>
            <a:r>
              <a:rPr lang="es-MX" sz="2800" dirty="0">
                <a:latin typeface="Helvetica"/>
                <a:ea typeface="ＭＳ Ｐゴシック" charset="0"/>
              </a:rPr>
              <a:t>	a.	La oración por la iluminación del 			Espíritu Santo acompaña todos 			los pasos del texto al sermón.</a:t>
            </a:r>
            <a:endParaRPr lang="en-US" sz="2800" dirty="0">
              <a:latin typeface="Helvetica"/>
              <a:ea typeface="ＭＳ Ｐゴシック" charset="0"/>
            </a:endParaRPr>
          </a:p>
          <a:p>
            <a:pPr marL="457200" indent="-457200"/>
            <a:endParaRPr lang="en-US" sz="1000" dirty="0">
              <a:latin typeface="Helvetica"/>
              <a:ea typeface="ＭＳ Ｐゴシック" charset="0"/>
            </a:endParaRPr>
          </a:p>
          <a:p>
            <a:pPr marL="457200" indent="-457200">
              <a:buFontTx/>
              <a:buNone/>
            </a:pPr>
            <a:r>
              <a:rPr lang="es-MX" sz="2800" dirty="0">
                <a:latin typeface="Helvetica"/>
                <a:ea typeface="ＭＳ Ｐゴシック" charset="0"/>
              </a:rPr>
              <a:t>Ejemplo: </a:t>
            </a:r>
            <a:endParaRPr lang="en-US" sz="2800" dirty="0">
              <a:latin typeface="Helvetica"/>
              <a:ea typeface="ＭＳ Ｐゴシック" charset="0"/>
            </a:endParaRPr>
          </a:p>
          <a:p>
            <a:pPr marL="457200" indent="-457200">
              <a:buFontTx/>
              <a:buNone/>
            </a:pPr>
            <a:r>
              <a:rPr lang="es-MX" sz="2800" dirty="0">
                <a:latin typeface="Helvetica"/>
                <a:ea typeface="ＭＳ Ｐゴシック" charset="0"/>
              </a:rPr>
              <a:t>“Señor, abre mis ojos y mi corazón para poder entender tu Palabra.  Ayúdame a aplicarla en primer lugar a mi propia vida, y luego a los que me has dado a ministrar.  Amén.”</a:t>
            </a:r>
            <a:endParaRPr lang="en-US" sz="2800" dirty="0">
              <a:latin typeface="Helvetica"/>
              <a:ea typeface="ＭＳ Ｐゴシック" charset="0"/>
            </a:endParaRPr>
          </a:p>
          <a:p>
            <a:pPr marL="457200" indent="-457200" eaLnBrk="1" hangingPunct="1">
              <a:lnSpc>
                <a:spcPct val="90000"/>
              </a:lnSpc>
              <a:buFontTx/>
              <a:buAutoNum type="arabicPeriod"/>
            </a:pPr>
            <a:endParaRPr lang="es-ES_tradnl" altLang="ja-JP" sz="3000" dirty="0">
              <a:latin typeface="Helvetica"/>
              <a:ea typeface="ＭＳ Ｐゴシック" charset="0"/>
            </a:endParaRPr>
          </a:p>
        </p:txBody>
      </p:sp>
      <p:sp>
        <p:nvSpPr>
          <p:cNvPr id="5122" name="Rectangle 2"/>
          <p:cNvSpPr>
            <a:spLocks noGrp="1" noChangeArrowheads="1"/>
          </p:cNvSpPr>
          <p:nvPr>
            <p:ph type="title"/>
          </p:nvPr>
        </p:nvSpPr>
        <p:spPr>
          <a:xfrm>
            <a:off x="685800" y="6858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r>
              <a:rPr lang="es-ES_tradnl" sz="3600" dirty="0">
                <a:latin typeface="Constantia"/>
                <a:ea typeface="ＭＳ Ｐゴシック" charset="0"/>
                <a:cs typeface="Constantia"/>
              </a:rPr>
              <a:t>por el Dr. </a:t>
            </a:r>
            <a:r>
              <a:rPr lang="es-ES_tradnl" sz="3600" dirty="0" err="1">
                <a:latin typeface="Constantia"/>
                <a:ea typeface="ＭＳ Ｐゴシック" charset="0"/>
                <a:cs typeface="Constantia"/>
              </a:rPr>
              <a:t>Sidney</a:t>
            </a:r>
            <a:r>
              <a:rPr lang="es-ES_tradnl" sz="3600" dirty="0">
                <a:latin typeface="Constantia"/>
                <a:ea typeface="ＭＳ Ｐゴシック" charset="0"/>
                <a:cs typeface="Constantia"/>
              </a:rPr>
              <a:t> </a:t>
            </a:r>
            <a:r>
              <a:rPr lang="es-ES_tradnl" sz="3600" dirty="0" err="1">
                <a:latin typeface="Constantia"/>
                <a:ea typeface="ＭＳ Ｐゴシック" charset="0"/>
                <a:cs typeface="Constantia"/>
              </a:rPr>
              <a:t>Greidanus</a:t>
            </a: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1143000"/>
            <a:ext cx="8229600" cy="5715000"/>
          </a:xfrm>
        </p:spPr>
        <p:txBody>
          <a:bodyPr>
            <a:normAutofit fontScale="92500" lnSpcReduction="20000"/>
          </a:bodyPr>
          <a:lstStyle/>
          <a:p>
            <a:pPr marL="971550" indent="-514350">
              <a:buFontTx/>
              <a:buAutoNum type="alphaLcPeriod" startAt="2"/>
            </a:pPr>
            <a:r>
              <a:rPr lang="es-MX" sz="2800" dirty="0">
                <a:latin typeface="Helvetica"/>
                <a:ea typeface="ＭＳ Ｐゴシック" charset="0"/>
              </a:rPr>
              <a:t>Se habló acerca de la selección del texto en la clase #2.</a:t>
            </a:r>
          </a:p>
          <a:p>
            <a:pPr marL="971550" indent="-514350">
              <a:buFontTx/>
              <a:buNone/>
            </a:pPr>
            <a:endParaRPr lang="es-MX" sz="1000" dirty="0">
              <a:latin typeface="Helvetica"/>
              <a:ea typeface="ＭＳ Ｐゴシック" charset="0"/>
            </a:endParaRPr>
          </a:p>
          <a:p>
            <a:pPr marL="971550" indent="-514350">
              <a:buFontTx/>
              <a:buNone/>
            </a:pPr>
            <a:r>
              <a:rPr lang="es-MX" sz="2800" dirty="0">
                <a:latin typeface="Helvetica"/>
                <a:ea typeface="ＭＳ Ｐゴシック" charset="0"/>
              </a:rPr>
              <a:t>Ejemplo: Filipenses 2:12-16a (NVI):</a:t>
            </a:r>
            <a:endParaRPr lang="en-US" sz="2800" dirty="0">
              <a:latin typeface="Helvetica"/>
              <a:ea typeface="ＭＳ Ｐゴシック" charset="0"/>
            </a:endParaRPr>
          </a:p>
          <a:p>
            <a:pPr marL="971550" indent="-514350">
              <a:buFontTx/>
              <a:buNone/>
            </a:pPr>
            <a:r>
              <a:rPr lang="es-MX" sz="2400" b="1" baseline="30000" dirty="0">
                <a:latin typeface="Helvetica"/>
                <a:ea typeface="ＭＳ Ｐゴシック" charset="0"/>
              </a:rPr>
              <a:t>“12</a:t>
            </a:r>
            <a:r>
              <a:rPr lang="es-MX" sz="2400" dirty="0">
                <a:latin typeface="Helvetica"/>
                <a:ea typeface="ＭＳ Ｐゴシック" charset="0"/>
              </a:rPr>
              <a:t> Así que, mis queridos hermanos, como han obedecido siempre —no sólo en mi presencia sino mucho más ahora en mi ausencia— lleven a cabo su salvación con temor y temblor,</a:t>
            </a:r>
            <a:r>
              <a:rPr lang="es-MX" sz="2400" b="1" baseline="30000" dirty="0">
                <a:latin typeface="Helvetica"/>
                <a:ea typeface="ＭＳ Ｐゴシック" charset="0"/>
              </a:rPr>
              <a:t>13</a:t>
            </a:r>
            <a:r>
              <a:rPr lang="es-MX" sz="2400" dirty="0">
                <a:latin typeface="Helvetica"/>
                <a:ea typeface="ＭＳ Ｐゴシック" charset="0"/>
              </a:rPr>
              <a:t> pues Dios es quien produce en ustedes tanto el querer como el hacer para que se cumpla su buena voluntad.  </a:t>
            </a:r>
            <a:r>
              <a:rPr lang="es-MX" sz="2400" b="1" baseline="30000" dirty="0">
                <a:latin typeface="Helvetica"/>
                <a:ea typeface="ＭＳ Ｐゴシック" charset="0"/>
              </a:rPr>
              <a:t>14</a:t>
            </a:r>
            <a:r>
              <a:rPr lang="es-MX" sz="2400" dirty="0">
                <a:latin typeface="Helvetica"/>
                <a:ea typeface="ＭＳ Ｐゴシック" charset="0"/>
              </a:rPr>
              <a:t> Háganlo todo sin quejas ni contiendas, </a:t>
            </a:r>
            <a:r>
              <a:rPr lang="es-MX" sz="2400" b="1" baseline="30000" dirty="0">
                <a:latin typeface="Helvetica"/>
                <a:ea typeface="ＭＳ Ｐゴシック" charset="0"/>
              </a:rPr>
              <a:t>15</a:t>
            </a:r>
            <a:r>
              <a:rPr lang="es-MX" sz="2400" dirty="0">
                <a:latin typeface="Helvetica"/>
                <a:ea typeface="ＭＳ Ｐゴシック" charset="0"/>
              </a:rPr>
              <a:t> para que sean intachables y puros, hijos de Dios sin culpa en medio de una generación torcida y depravada.  En ella ustedes brillan como estrellas en el firmamento, </a:t>
            </a:r>
            <a:r>
              <a:rPr lang="es-MX" sz="2400" b="1" baseline="30000" dirty="0">
                <a:latin typeface="Helvetica"/>
                <a:ea typeface="ＭＳ Ｐゴシック" charset="0"/>
              </a:rPr>
              <a:t>16</a:t>
            </a:r>
            <a:r>
              <a:rPr lang="es-MX" sz="2400" dirty="0">
                <a:latin typeface="Helvetica"/>
                <a:ea typeface="ＭＳ Ｐゴシック" charset="0"/>
              </a:rPr>
              <a:t> manteniendo en alto la palabra de vida.”    </a:t>
            </a:r>
            <a:endParaRPr lang="en-US" sz="2400" dirty="0">
              <a:latin typeface="Helvetica"/>
              <a:ea typeface="ＭＳ Ｐゴシック" charset="0"/>
            </a:endParaRPr>
          </a:p>
          <a:p>
            <a:pPr marL="971550" indent="-514350">
              <a:buFontTx/>
              <a:buNone/>
            </a:pPr>
            <a:endParaRPr lang="en-US" sz="2800" dirty="0">
              <a:latin typeface="Helvetica"/>
              <a:ea typeface="ＭＳ Ｐゴシック" charset="0"/>
            </a:endParaRPr>
          </a:p>
          <a:p>
            <a:pPr marL="971550" indent="-514350">
              <a:buFontTx/>
              <a:buNone/>
            </a:pPr>
            <a:endParaRPr lang="en-US" sz="2800" dirty="0">
              <a:latin typeface="Helvetica"/>
              <a:ea typeface="ＭＳ Ｐゴシック" charset="0"/>
            </a:endParaRPr>
          </a:p>
          <a:p>
            <a:pPr marL="971550" indent="-514350">
              <a:buFontTx/>
              <a:buNone/>
            </a:pPr>
            <a:endParaRPr lang="en-US" sz="2800" dirty="0">
              <a:latin typeface="Helvetica"/>
              <a:ea typeface="ＭＳ Ｐゴシック" charset="0"/>
            </a:endParaRPr>
          </a:p>
          <a:p>
            <a:pPr marL="971550" indent="-514350">
              <a:buFontTx/>
              <a:buNone/>
            </a:pPr>
            <a:r>
              <a:rPr lang="es-MX" sz="2800" dirty="0">
                <a:latin typeface="Helvetica"/>
                <a:ea typeface="ＭＳ Ｐゴシック" charset="0"/>
              </a:rPr>
              <a:t>	</a:t>
            </a:r>
            <a:endParaRPr lang="es-ES_tradnl" altLang="ja-JP" sz="3000" dirty="0">
              <a:latin typeface="Helvetica"/>
              <a:ea typeface="ＭＳ Ｐゴシック" charset="0"/>
            </a:endParaRPr>
          </a:p>
        </p:txBody>
      </p:sp>
      <p:sp>
        <p:nvSpPr>
          <p:cNvPr id="6146" name="Rectangle 2"/>
          <p:cNvSpPr>
            <a:spLocks noGrp="1" noChangeArrowheads="1"/>
          </p:cNvSpPr>
          <p:nvPr>
            <p:ph type="title"/>
          </p:nvPr>
        </p:nvSpPr>
        <p:spPr>
          <a:xfrm>
            <a:off x="685800" y="6858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1143000"/>
            <a:ext cx="8229600" cy="5715000"/>
          </a:xfrm>
        </p:spPr>
        <p:txBody>
          <a:bodyPr>
            <a:normAutofit fontScale="92500" lnSpcReduction="10000"/>
          </a:bodyPr>
          <a:lstStyle/>
          <a:p>
            <a:pPr marL="971550" indent="-514350">
              <a:buFontTx/>
              <a:buAutoNum type="alphaLcPeriod" startAt="3"/>
            </a:pPr>
            <a:r>
              <a:rPr lang="es-MX" sz="2800" dirty="0">
                <a:latin typeface="Helvetica"/>
                <a:ea typeface="ＭＳ Ｐゴシック" charset="0"/>
              </a:rPr>
              <a:t>El texto debe constituir una unidad de pensamiento y tener un tema significativo.  ¿Puedes justificar los límites del pasaje?</a:t>
            </a:r>
          </a:p>
          <a:p>
            <a:pPr marL="971550" indent="-514350">
              <a:buFontTx/>
              <a:buNone/>
            </a:pPr>
            <a:endParaRPr lang="es-MX" sz="1000" dirty="0">
              <a:latin typeface="Helvetica"/>
              <a:ea typeface="ＭＳ Ｐゴシック" charset="0"/>
            </a:endParaRPr>
          </a:p>
          <a:p>
            <a:pPr marL="971550" indent="-514350">
              <a:buFontTx/>
              <a:buNone/>
            </a:pPr>
            <a:r>
              <a:rPr lang="es-MX" sz="2800" dirty="0">
                <a:latin typeface="Helvetica"/>
                <a:ea typeface="ＭＳ Ｐゴシック" charset="0"/>
              </a:rPr>
              <a:t>Ejemplo:</a:t>
            </a:r>
          </a:p>
          <a:p>
            <a:pPr marL="971550" indent="-514350">
              <a:buFontTx/>
              <a:buNone/>
            </a:pPr>
            <a:r>
              <a:rPr lang="es-MX" sz="2200" dirty="0">
                <a:latin typeface="Helvetica"/>
                <a:ea typeface="ＭＳ Ｐゴシック" charset="0"/>
              </a:rPr>
              <a:t>La evidencia interna confirma un tema unido dentro de estos versículos.  </a:t>
            </a:r>
            <a:endParaRPr lang="en-US" sz="2200" dirty="0">
              <a:latin typeface="Helvetica"/>
              <a:ea typeface="ＭＳ Ｐゴシック" charset="0"/>
            </a:endParaRPr>
          </a:p>
          <a:p>
            <a:pPr marL="971550" indent="-514350">
              <a:buFontTx/>
              <a:buNone/>
            </a:pPr>
            <a:endParaRPr lang="es-MX" sz="1000" dirty="0">
              <a:latin typeface="Helvetica"/>
              <a:ea typeface="ＭＳ Ｐゴシック" charset="0"/>
            </a:endParaRPr>
          </a:p>
          <a:p>
            <a:pPr marL="971550" indent="-514350">
              <a:buFontTx/>
              <a:buNone/>
            </a:pPr>
            <a:r>
              <a:rPr lang="es-MX" sz="2200" dirty="0">
                <a:latin typeface="Helvetica"/>
                <a:ea typeface="ＭＳ Ｐゴシック" charset="0"/>
              </a:rPr>
              <a:t>La evidencia externa también confirma que ésta es una unidad de pensamiento.  En el v. 12, Pablo deja de hablar de Cristo como el Señor y ahora se dirige a los filipenses.  Hay una transición parecida en el v. 16b donde Pablo deja de hablar de los filipenses y comienza a hablar de sí mismo y su satisfacción futura en el día del Señor.</a:t>
            </a:r>
            <a:endParaRPr lang="en-US" sz="2200" dirty="0">
              <a:latin typeface="Helvetica"/>
              <a:ea typeface="ＭＳ Ｐゴシック" charset="0"/>
            </a:endParaRPr>
          </a:p>
          <a:p>
            <a:pPr marL="971550" indent="-514350">
              <a:buFontTx/>
              <a:buNone/>
            </a:pPr>
            <a:endParaRPr lang="en-US" sz="2800" dirty="0">
              <a:latin typeface="Helvetica"/>
              <a:ea typeface="ＭＳ Ｐゴシック" charset="0"/>
            </a:endParaRPr>
          </a:p>
          <a:p>
            <a:pPr marL="971550" indent="-514350">
              <a:buFontTx/>
              <a:buNone/>
            </a:pPr>
            <a:endParaRPr lang="en-US" sz="2800" dirty="0">
              <a:latin typeface="Helvetica"/>
              <a:ea typeface="ＭＳ Ｐゴシック" charset="0"/>
            </a:endParaRPr>
          </a:p>
          <a:p>
            <a:pPr marL="971550" indent="-514350">
              <a:buFontTx/>
              <a:buNone/>
            </a:pPr>
            <a:r>
              <a:rPr lang="es-MX" sz="2800" dirty="0">
                <a:latin typeface="Helvetica"/>
                <a:ea typeface="ＭＳ Ｐゴシック" charset="0"/>
              </a:rPr>
              <a:t>	</a:t>
            </a:r>
            <a:endParaRPr lang="es-ES_tradnl" altLang="ja-JP" sz="3000" dirty="0">
              <a:latin typeface="Helvetica"/>
              <a:ea typeface="ＭＳ Ｐゴシック" charset="0"/>
            </a:endParaRPr>
          </a:p>
        </p:txBody>
      </p:sp>
      <p:sp>
        <p:nvSpPr>
          <p:cNvPr id="7170" name="Rectangle 2"/>
          <p:cNvSpPr>
            <a:spLocks noGrp="1" noChangeArrowheads="1"/>
          </p:cNvSpPr>
          <p:nvPr>
            <p:ph type="title"/>
          </p:nvPr>
        </p:nvSpPr>
        <p:spPr>
          <a:xfrm>
            <a:off x="685800" y="6858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914400"/>
            <a:ext cx="8229600" cy="5715000"/>
          </a:xfrm>
        </p:spPr>
        <p:txBody>
          <a:bodyPr/>
          <a:lstStyle/>
          <a:p>
            <a:pPr>
              <a:buFontTx/>
              <a:buNone/>
            </a:pPr>
            <a:r>
              <a:rPr lang="es-MX" sz="2600" dirty="0">
                <a:latin typeface="Helvetica"/>
                <a:ea typeface="ＭＳ Ｐゴシック" charset="0"/>
              </a:rPr>
              <a:t>2.	Leer el texto en su contexto literario y anotar preguntas.</a:t>
            </a:r>
            <a:endParaRPr lang="en-US" sz="2600" dirty="0">
              <a:latin typeface="Helvetica"/>
              <a:ea typeface="ＭＳ Ｐゴシック" charset="0"/>
            </a:endParaRPr>
          </a:p>
          <a:p>
            <a:pPr>
              <a:buFontTx/>
              <a:buNone/>
            </a:pPr>
            <a:r>
              <a:rPr lang="es-MX" sz="2600" dirty="0">
                <a:latin typeface="Helvetica"/>
                <a:ea typeface="ＭＳ Ｐゴシック" charset="0"/>
              </a:rPr>
              <a:t> 	a.	Lectura reducida: Lee el texto cinco veces y 	detalla tus observaciones, reacciones, 	emociones, preguntas, etc.  </a:t>
            </a:r>
            <a:endParaRPr lang="en-US" sz="2600" dirty="0">
              <a:latin typeface="Helvetica"/>
              <a:ea typeface="ＭＳ Ｐゴシック" charset="0"/>
            </a:endParaRPr>
          </a:p>
          <a:p>
            <a:pPr>
              <a:buFontTx/>
              <a:buNone/>
            </a:pPr>
            <a:endParaRPr lang="es-ES_tradnl" altLang="ja-JP" sz="1000" dirty="0">
              <a:latin typeface="Helvetica"/>
              <a:ea typeface="ＭＳ Ｐゴシック" charset="0"/>
            </a:endParaRPr>
          </a:p>
          <a:p>
            <a:pPr>
              <a:buFontTx/>
              <a:buNone/>
            </a:pPr>
            <a:r>
              <a:rPr lang="es-ES_tradnl" altLang="ja-JP" sz="2600" dirty="0">
                <a:latin typeface="Helvetica"/>
                <a:ea typeface="ＭＳ Ｐゴシック" charset="0"/>
              </a:rPr>
              <a:t>Ejemplo:</a:t>
            </a:r>
          </a:p>
          <a:p>
            <a:r>
              <a:rPr lang="es-MX" sz="2200" dirty="0">
                <a:latin typeface="Helvetica"/>
                <a:ea typeface="ＭＳ Ｐゴシック" charset="0"/>
              </a:rPr>
              <a:t>¿Qué significa llevar a cabo la salvación en temor y temblor?  ¿No es la salvación un asunto de gozo y alegría?</a:t>
            </a:r>
            <a:endParaRPr lang="en-US" sz="2200" dirty="0">
              <a:latin typeface="Helvetica"/>
              <a:ea typeface="ＭＳ Ｐゴシック" charset="0"/>
            </a:endParaRPr>
          </a:p>
          <a:p>
            <a:r>
              <a:rPr lang="es-MX" sz="2200" dirty="0">
                <a:latin typeface="Helvetica"/>
                <a:ea typeface="ＭＳ Ｐゴシック" charset="0"/>
              </a:rPr>
              <a:t>¿Cómo podemos dejar que Dios produzca tanto el querer como el hacer en nosotros?  Si él es quien produce, ¿qué responsabilidad tengo yo?</a:t>
            </a:r>
            <a:endParaRPr lang="en-US" sz="2200" dirty="0">
              <a:latin typeface="Helvetica"/>
              <a:ea typeface="ＭＳ Ｐゴシック" charset="0"/>
            </a:endParaRPr>
          </a:p>
          <a:p>
            <a:r>
              <a:rPr lang="es-MX" sz="2200" dirty="0">
                <a:latin typeface="Helvetica"/>
                <a:ea typeface="ＭＳ Ｐゴシック" charset="0"/>
              </a:rPr>
              <a:t>¿Qué significa brillar como estrellas?  ¿Hay otro pasaje en la Biblia que compara a los seres humanos a las estrellas?</a:t>
            </a:r>
            <a:endParaRPr lang="en-US" sz="2200" dirty="0">
              <a:latin typeface="Helvetica"/>
              <a:ea typeface="ＭＳ Ｐゴシック" charset="0"/>
            </a:endParaRPr>
          </a:p>
          <a:p>
            <a:pPr>
              <a:buFontTx/>
              <a:buNone/>
            </a:pPr>
            <a:endParaRPr lang="es-ES_tradnl" altLang="ja-JP" sz="2600" dirty="0">
              <a:latin typeface="Helvetica"/>
              <a:ea typeface="ＭＳ Ｐゴシック" charset="0"/>
            </a:endParaRPr>
          </a:p>
        </p:txBody>
      </p:sp>
      <p:sp>
        <p:nvSpPr>
          <p:cNvPr id="8194" name="Rectangle 2"/>
          <p:cNvSpPr>
            <a:spLocks noGrp="1" noChangeArrowheads="1"/>
          </p:cNvSpPr>
          <p:nvPr>
            <p:ph type="title"/>
          </p:nvPr>
        </p:nvSpPr>
        <p:spPr>
          <a:xfrm>
            <a:off x="685800" y="6858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457200" y="914400"/>
            <a:ext cx="8229600" cy="5715000"/>
          </a:xfrm>
        </p:spPr>
        <p:txBody>
          <a:bodyPr/>
          <a:lstStyle/>
          <a:p>
            <a:pPr marL="514350" indent="-514350">
              <a:buFontTx/>
              <a:buAutoNum type="alphaLcPeriod" startAt="2"/>
            </a:pPr>
            <a:r>
              <a:rPr lang="es-MX" sz="2600" dirty="0">
                <a:latin typeface="Helvetica"/>
                <a:ea typeface="ＭＳ Ｐゴシック" charset="0"/>
              </a:rPr>
              <a:t>Lectura amplia: Lee el libro donde se encuentra tu texto en su totalidad y detalla tus observaciones con referencia a la selección escogida.  ¿Qué función tiene el texto en su contexto inmediato (su relación al texto anterior y el texto posterior)?  </a:t>
            </a:r>
          </a:p>
          <a:p>
            <a:pPr marL="514350" indent="-514350">
              <a:buFontTx/>
              <a:buNone/>
            </a:pPr>
            <a:endParaRPr lang="es-MX" sz="1000" dirty="0">
              <a:latin typeface="Helvetica"/>
              <a:ea typeface="ＭＳ Ｐゴシック" charset="0"/>
            </a:endParaRPr>
          </a:p>
          <a:p>
            <a:pPr marL="514350" indent="-514350">
              <a:buFontTx/>
              <a:buNone/>
            </a:pPr>
            <a:r>
              <a:rPr lang="es-MX" sz="2600" dirty="0">
                <a:latin typeface="Helvetica"/>
                <a:ea typeface="ＭＳ Ｐゴシック" charset="0"/>
              </a:rPr>
              <a:t>Ejemplo</a:t>
            </a:r>
            <a:r>
              <a:rPr lang="es-MX" sz="2200" dirty="0">
                <a:latin typeface="Helvetica"/>
                <a:ea typeface="ＭＳ Ｐゴシック" charset="0"/>
              </a:rPr>
              <a:t>:</a:t>
            </a:r>
          </a:p>
          <a:p>
            <a:pPr marL="514350" indent="-514350"/>
            <a:r>
              <a:rPr lang="es-MX" sz="2200" dirty="0">
                <a:latin typeface="Helvetica"/>
                <a:ea typeface="ＭＳ Ｐゴシック" charset="0"/>
              </a:rPr>
              <a:t>Pablo menciona la obra de Dios en los filipenses en otros versículos, por ejemplo: 1:6, 1:11; 3:9; 3:21; 4:7; y 4:13.</a:t>
            </a:r>
            <a:endParaRPr lang="en-US" sz="2200" dirty="0">
              <a:latin typeface="Helvetica"/>
              <a:ea typeface="ＭＳ Ｐゴシック" charset="0"/>
            </a:endParaRPr>
          </a:p>
          <a:p>
            <a:pPr marL="514350" indent="-514350"/>
            <a:r>
              <a:rPr lang="es-MX" sz="2200" dirty="0">
                <a:latin typeface="Helvetica"/>
                <a:ea typeface="ＭＳ Ｐゴシック" charset="0"/>
              </a:rPr>
              <a:t>En Filipenses el tema de la alegría es muy presente a pesar de tristezas, enfermedades, encadenamientos, pobreza, y enemigos de la cruz.</a:t>
            </a:r>
            <a:endParaRPr lang="en-US" sz="2200" dirty="0">
              <a:latin typeface="Helvetica"/>
              <a:ea typeface="ＭＳ Ｐゴシック" charset="0"/>
            </a:endParaRPr>
          </a:p>
          <a:p>
            <a:pPr marL="514350" indent="-514350"/>
            <a:r>
              <a:rPr lang="es-MX" sz="2200" dirty="0">
                <a:latin typeface="Helvetica"/>
                <a:ea typeface="ＭＳ Ｐゴシック" charset="0"/>
              </a:rPr>
              <a:t>Otro tema es el de seguir avanzando y perseverando por la causa de Cristo.  Pablo los anima a que sigan su ejemplo.</a:t>
            </a:r>
            <a:endParaRPr lang="en-US" sz="2200" dirty="0">
              <a:latin typeface="Helvetica"/>
              <a:ea typeface="ＭＳ Ｐゴシック" charset="0"/>
            </a:endParaRPr>
          </a:p>
          <a:p>
            <a:pPr marL="514350" indent="-514350">
              <a:buFontTx/>
              <a:buNone/>
            </a:pPr>
            <a:endParaRPr lang="en-US" sz="2600" dirty="0">
              <a:latin typeface="Helvetica"/>
              <a:ea typeface="ＭＳ Ｐゴシック" charset="0"/>
            </a:endParaRPr>
          </a:p>
          <a:p>
            <a:pPr marL="514350" indent="-514350"/>
            <a:endParaRPr lang="es-ES_tradnl" altLang="ja-JP" sz="2600" dirty="0">
              <a:latin typeface="Helvetica"/>
              <a:ea typeface="ＭＳ Ｐゴシック" charset="0"/>
            </a:endParaRPr>
          </a:p>
        </p:txBody>
      </p:sp>
      <p:sp>
        <p:nvSpPr>
          <p:cNvPr id="9218" name="Rectangle 2"/>
          <p:cNvSpPr>
            <a:spLocks noGrp="1" noChangeArrowheads="1"/>
          </p:cNvSpPr>
          <p:nvPr>
            <p:ph type="title"/>
          </p:nvPr>
        </p:nvSpPr>
        <p:spPr>
          <a:xfrm>
            <a:off x="685800" y="6858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1143000"/>
            <a:ext cx="8229600" cy="5715000"/>
          </a:xfrm>
        </p:spPr>
        <p:txBody>
          <a:bodyPr/>
          <a:lstStyle/>
          <a:p>
            <a:pPr marL="457200" indent="-457200">
              <a:buFontTx/>
              <a:buNone/>
              <a:tabLst>
                <a:tab pos="457200" algn="l"/>
              </a:tabLst>
            </a:pPr>
            <a:r>
              <a:rPr lang="es-MX" sz="2800" dirty="0">
                <a:latin typeface="Helvetica"/>
                <a:ea typeface="ＭＳ Ｐゴシック" charset="0"/>
              </a:rPr>
              <a:t> 3. Hacer un bosquejo de la estructura del texto (en el idioma original y/o el español usando varias traducciones).</a:t>
            </a:r>
            <a:endParaRPr lang="en-US" sz="2800" dirty="0">
              <a:latin typeface="Helvetica"/>
              <a:ea typeface="ＭＳ Ｐゴシック" charset="0"/>
            </a:endParaRPr>
          </a:p>
          <a:p>
            <a:pPr marL="914400" lvl="1" indent="-457200">
              <a:buFontTx/>
              <a:buNone/>
              <a:tabLst>
                <a:tab pos="457200" algn="l"/>
              </a:tabLst>
            </a:pPr>
            <a:r>
              <a:rPr lang="es-MX" sz="2400" dirty="0">
                <a:latin typeface="Helvetica"/>
                <a:ea typeface="ＭＳ Ｐゴシック" charset="0"/>
              </a:rPr>
              <a:t>a.	Una dimensión de este paso es el estudio de palabras clave:</a:t>
            </a:r>
            <a:endParaRPr lang="en-US" sz="2400" dirty="0">
              <a:latin typeface="Helvetica"/>
              <a:ea typeface="ＭＳ Ｐゴシック" charset="0"/>
            </a:endParaRPr>
          </a:p>
          <a:p>
            <a:pPr marL="457200" indent="-457200">
              <a:buFontTx/>
              <a:buNone/>
              <a:tabLst>
                <a:tab pos="457200" algn="l"/>
              </a:tabLst>
            </a:pPr>
            <a:r>
              <a:rPr lang="es-MX" sz="2800" dirty="0">
                <a:latin typeface="Helvetica"/>
                <a:ea typeface="ＭＳ Ｐゴシック" charset="0"/>
              </a:rPr>
              <a:t> </a:t>
            </a:r>
            <a:endParaRPr lang="en-US" sz="2800" dirty="0">
              <a:latin typeface="Helvetica"/>
              <a:ea typeface="ＭＳ Ｐゴシック" charset="0"/>
            </a:endParaRPr>
          </a:p>
          <a:p>
            <a:pPr marL="457200" indent="-457200">
              <a:buFontTx/>
              <a:buNone/>
              <a:tabLst>
                <a:tab pos="457200" algn="l"/>
              </a:tabLst>
            </a:pPr>
            <a:r>
              <a:rPr lang="es-MX" sz="2800" dirty="0">
                <a:latin typeface="Helvetica"/>
                <a:ea typeface="ＭＳ Ｐゴシック" charset="0"/>
              </a:rPr>
              <a:t>Ejemplo:</a:t>
            </a:r>
          </a:p>
          <a:p>
            <a:pPr marL="457200" indent="-457200">
              <a:buFontTx/>
              <a:buNone/>
              <a:tabLst>
                <a:tab pos="457200" algn="l"/>
              </a:tabLst>
            </a:pPr>
            <a:r>
              <a:rPr lang="es-MX" sz="2600" dirty="0">
                <a:latin typeface="Helvetica"/>
                <a:ea typeface="ＭＳ Ｐゴシック" charset="0"/>
              </a:rPr>
              <a:t>La única repetición de palabras que tenemos en este pasaje se encuentra en el v. 13.  Literalmente se podría traducir este versículo así: “pues Dios es ‘el que trabaja’ (</a:t>
            </a:r>
            <a:r>
              <a:rPr lang="en-US" sz="2600" dirty="0" err="1">
                <a:latin typeface="Helvetica"/>
                <a:ea typeface="ＭＳ Ｐゴシック" charset="0"/>
              </a:rPr>
              <a:t>ἐνεργῶν</a:t>
            </a:r>
            <a:r>
              <a:rPr lang="es-MX" sz="2600" dirty="0">
                <a:latin typeface="Helvetica"/>
                <a:ea typeface="ＭＳ Ｐゴシック" charset="0"/>
              </a:rPr>
              <a:t>) en ustedes tanto el querer como ‘el trabajar’ (</a:t>
            </a:r>
            <a:r>
              <a:rPr lang="en-US" sz="2600" dirty="0" err="1">
                <a:latin typeface="Helvetica"/>
                <a:ea typeface="ＭＳ Ｐゴシック" charset="0"/>
              </a:rPr>
              <a:t>ἐνεργεῖν</a:t>
            </a:r>
            <a:r>
              <a:rPr lang="es-MX" sz="2600" dirty="0">
                <a:latin typeface="Helvetica"/>
                <a:ea typeface="ＭＳ Ｐゴシック" charset="0"/>
              </a:rPr>
              <a:t>).”</a:t>
            </a:r>
            <a:endParaRPr lang="en-US" sz="2600" dirty="0">
              <a:latin typeface="Helvetica"/>
              <a:ea typeface="ＭＳ Ｐゴシック" charset="0"/>
            </a:endParaRPr>
          </a:p>
          <a:p>
            <a:pPr marL="457200" indent="-457200">
              <a:buFontTx/>
              <a:buNone/>
              <a:tabLst>
                <a:tab pos="457200" algn="l"/>
              </a:tabLst>
            </a:pPr>
            <a:r>
              <a:rPr lang="es-MX" sz="2800" dirty="0">
                <a:latin typeface="Helvetica"/>
                <a:ea typeface="ＭＳ Ｐゴシック" charset="0"/>
              </a:rPr>
              <a:t>	</a:t>
            </a:r>
            <a:endParaRPr lang="en-US" sz="2800" dirty="0">
              <a:latin typeface="Helvetica"/>
              <a:ea typeface="ＭＳ Ｐゴシック" charset="0"/>
            </a:endParaRPr>
          </a:p>
          <a:p>
            <a:pPr marL="457200" indent="-457200">
              <a:tabLst>
                <a:tab pos="457200" algn="l"/>
              </a:tabLst>
            </a:pPr>
            <a:endParaRPr lang="es-ES_tradnl" altLang="ja-JP" sz="2600" dirty="0">
              <a:latin typeface="Helvetica"/>
              <a:ea typeface="ＭＳ Ｐゴシック" charset="0"/>
            </a:endParaRPr>
          </a:p>
        </p:txBody>
      </p:sp>
      <p:sp>
        <p:nvSpPr>
          <p:cNvPr id="10242" name="Rectangle 2"/>
          <p:cNvSpPr>
            <a:spLocks noGrp="1" noChangeArrowheads="1"/>
          </p:cNvSpPr>
          <p:nvPr>
            <p:ph type="title"/>
          </p:nvPr>
        </p:nvSpPr>
        <p:spPr>
          <a:xfrm>
            <a:off x="685800" y="685800"/>
            <a:ext cx="7772400" cy="685800"/>
          </a:xfrm>
        </p:spPr>
        <p:txBody>
          <a:bodyPr>
            <a:normAutofit fontScale="90000"/>
          </a:bodyPr>
          <a:lstStyle/>
          <a:p>
            <a:pPr eaLnBrk="1" hangingPunct="1"/>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Del Texto al Sermón – 10 Pasos</a:t>
            </a:r>
            <a:r>
              <a:rPr lang="ja-JP" altLang="es-ES_tradnl" sz="3600" dirty="0">
                <a:latin typeface="Constantia"/>
                <a:ea typeface="ＭＳ Ｐゴシック" charset="0"/>
                <a:cs typeface="Constantia"/>
              </a:rPr>
              <a:t>”</a:t>
            </a:r>
            <a:r>
              <a:rPr lang="es-ES_tradnl" sz="3600" dirty="0">
                <a:latin typeface="Constantia"/>
                <a:ea typeface="ＭＳ Ｐゴシック" charset="0"/>
                <a:cs typeface="Constantia"/>
              </a:rPr>
              <a:t/>
            </a:r>
            <a:br>
              <a:rPr lang="es-ES_tradnl" sz="3600" dirty="0">
                <a:latin typeface="Constantia"/>
                <a:ea typeface="ＭＳ Ｐゴシック" charset="0"/>
                <a:cs typeface="Constantia"/>
              </a:rPr>
            </a:br>
            <a:endParaRPr lang="es-ES_tradnl" sz="3600" dirty="0">
              <a:latin typeface="Constantia"/>
              <a:ea typeface="ＭＳ Ｐゴシック" charset="0"/>
              <a:cs typeface="Constantia"/>
            </a:endParaRP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ptssem">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arcador">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Pptssem.thmx</Template>
  <TotalTime>1202</TotalTime>
  <Words>2135</Words>
  <Application>Microsoft Macintosh PowerPoint</Application>
  <PresentationFormat>Presentación en pantalla (4:3)</PresentationFormat>
  <Paragraphs>236</Paragraphs>
  <Slides>35</Slides>
  <Notes>34</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35</vt:i4>
      </vt:variant>
    </vt:vector>
  </HeadingPairs>
  <TitlesOfParts>
    <vt:vector size="38" baseType="lpstr">
      <vt:lpstr>Arial</vt:lpstr>
      <vt:lpstr>ＭＳ Ｐゴシック</vt:lpstr>
      <vt:lpstr>Pptssem</vt:lpstr>
      <vt:lpstr>“Del Texto al Sermón”</vt:lpstr>
      <vt:lpstr>Introducción</vt:lpstr>
      <vt:lpstr>Introducción</vt:lpstr>
      <vt:lpstr>“Del Texto al Sermón – 10 Pasos” por el Dr. Sidney Greidanus</vt:lpstr>
      <vt:lpstr>“Del Texto al Sermón – 10 Pasos” </vt:lpstr>
      <vt:lpstr>“Del Texto al Sermón – 10 Pasos” </vt:lpstr>
      <vt:lpstr>“Del Texto al Sermón – 10 Pasos” </vt:lpstr>
      <vt:lpstr>“Del Texto al Sermón – 10 Pasos” </vt:lpstr>
      <vt:lpstr>“Del Texto al Sermón – 10 Pasos” </vt:lpstr>
      <vt:lpstr>“Del Texto al Sermón – 10 Pasos” </vt:lpstr>
      <vt:lpstr>“Del Texto al Sermón – 10 Pasos” </vt:lpstr>
      <vt:lpstr>“Del Texto al Sermón – 10 Pasos” </vt:lpstr>
      <vt:lpstr>“Del Texto al Sermón – 10 Pasos” </vt:lpstr>
      <vt:lpstr>“Del Texto al Sermón – 10 Pasos” </vt:lpstr>
      <vt:lpstr>“Del Texto al Sermón – 10 Pasos” </vt:lpstr>
      <vt:lpstr>“Del Texto al Sermón – 10 Pasos” </vt:lpstr>
      <vt:lpstr>“Del Texto al Sermón – 10 Pasos” </vt:lpstr>
      <vt:lpstr>“Del Texto al Sermón – 10 Pasos” </vt:lpstr>
      <vt:lpstr>“Del Texto al Sermón – 10 Pasos” </vt:lpstr>
      <vt:lpstr>“Del Texto al Sermón – 10 Pasos” </vt:lpstr>
      <vt:lpstr>“Del Texto al Sermón – 10 Pasos” </vt:lpstr>
      <vt:lpstr>“Del Texto al Sermón – 10 Pasos” </vt:lpstr>
      <vt:lpstr>“Del Texto al Sermón – 10 Pasos” </vt:lpstr>
      <vt:lpstr>“Del Texto al Sermón – 10 Pasos” </vt:lpstr>
      <vt:lpstr>“Del Texto al Sermón – 10 Pasos” </vt:lpstr>
      <vt:lpstr>“Del Texto al Sermón – 10 Pasos” </vt:lpstr>
      <vt:lpstr>“Del Texto al Sermón – 10 Pasos” </vt:lpstr>
      <vt:lpstr>“Del Texto al Sermón – 10 Pasos” </vt:lpstr>
      <vt:lpstr>“Del Texto al Sermón – 10 Pasos” </vt:lpstr>
      <vt:lpstr>“Del Texto al Sermón – 10 Pasos” </vt:lpstr>
      <vt:lpstr>“Del Texto al Sermón – 10 Pasos” </vt:lpstr>
      <vt:lpstr>“Del Texto al Sermón – 10 Pasos” </vt:lpstr>
      <vt:lpstr>“Del Texto al Sermón – 10 Pasos” </vt:lpstr>
      <vt:lpstr>“Del Texto al Sermón – 10 Pasos” </vt:lpstr>
      <vt:lpstr>“Del Texto al Sermón – 10 Pasos” </vt:lpstr>
    </vt:vector>
  </TitlesOfParts>
  <Company>Mission to the World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Diagramas exegéticos y la idea central</dc:title>
  <dc:creator>Larry Trotter</dc:creator>
  <cp:lastModifiedBy>Carla Gallareta</cp:lastModifiedBy>
  <cp:revision>115</cp:revision>
  <dcterms:created xsi:type="dcterms:W3CDTF">2010-10-29T13:17:34Z</dcterms:created>
  <dcterms:modified xsi:type="dcterms:W3CDTF">2012-10-10T17:52:59Z</dcterms:modified>
</cp:coreProperties>
</file>