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6"/>
  </p:notesMasterIdLst>
  <p:sldIdLst>
    <p:sldId id="267" r:id="rId2"/>
    <p:sldId id="260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1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6DF915-1003-1C42-82E3-6E6CFEF22249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6665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AEE84-C3D5-9F4D-97BF-E50C7DFCE143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81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9AF45-D6E3-7643-B481-7F8A0B7AB238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638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96556-F19E-5C45-9C60-2C6E7A737561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658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58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C1ECF-D91E-D243-A044-B6D94D4943A8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679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9D695-2F80-3A45-B5C8-E151A00D8F9F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1699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59C62-BA13-154C-9062-637FF394A9C7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474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4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320A2-EEB6-944A-BF1D-4EE46D186159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495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40A40-17B8-BF4F-A415-07A45342F4D6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515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5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88BB2-E06C-9F46-9B85-EAC8BFAAE3AF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536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AD6A46-F22F-AC4D-97D9-4B84B8FBA59E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556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56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5A9E92-74B6-F646-B903-199B3FC0B549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576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76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1B804-57A3-AA48-A42F-A08DA791BF62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597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97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3E35F-FBD4-F243-9288-7FB007D8A972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617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1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7D1DF-64BD-8644-B448-92C4ED021D58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8DD6E-373E-6245-8B1F-744B2CE8525C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867F-C494-6A42-B6FE-FCEC4AB5B75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A0A3D37-DA44-C24E-AF04-30B4BB48FC82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72A2-F38B-784A-9460-242A51689671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E82-41D7-9A4F-99B5-9BDB6878EA7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209B-5E26-9040-87A4-60BB3D70CD5B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59EA-2A05-E847-A744-4905BE347C36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2339-0990-724F-9FA2-F731CEDDAF6D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9C485D-495D-E247-B2EF-4D9ED5211E3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B5404-0425-9245-8EC3-68B82127855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3A6226C-EA2B-BC42-8E9E-BD2A7B4B1A2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modos de preparaci</a:t>
            </a:r>
            <a:r>
              <a:rPr lang="es-ES_tradnl" altLang="ja-JP" sz="5000" dirty="0">
                <a:latin typeface="AveriaSerif-Bold"/>
                <a:cs typeface="AveriaSerif-Bold"/>
              </a:rPr>
              <a:t>ón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9"/>
            </a:pPr>
            <a:r>
              <a:rPr lang="es-ES_tradnl" altLang="ja-JP" sz="2800"/>
              <a:t>Es excelente para la mente la disciplina de escribir porque requiere concentración y exactitud.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9"/>
            </a:pPr>
            <a:r>
              <a:rPr lang="es-ES_tradnl" altLang="ja-JP" sz="2800"/>
              <a:t>Sin embargo, es difícil escribir en un estilo oral, porque son dos medios distintos de comunicación humana.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serm</a:t>
            </a:r>
            <a:r>
              <a:rPr lang="es-ES_tradnl" altLang="ja-JP" sz="3200"/>
              <a:t>ón de manuscrito completo</a:t>
            </a:r>
            <a:endParaRPr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Elaborar un manuscrito completo es mucho trabajo, pero no deben pensar que predicar extemporaneamente sea más fácil.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La principal diferencia es la cuestión del tiempo de la invención.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Aunque no los formuló tal cual, se atribuyen a Aristóteles los cinco cánones de la retórica: invención, arreglo, estilo, memoria y entrega (o presentación).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En el sermón de manuscrito completo, la invención termina cuando el predicador termina de escribirlo.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En el sermón extemporáneo, la invención termina cuando termina la prédica.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Observaciones generales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Es otra forma de identificar la ventaja del sermón extemporáneo, que tiene que inventarse en el momento así como inventamos nuestra habla en el momento de hablar.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El que predica de un manuscrito completo probablemente tendrá más uniformidad en la calidad de sus sermones.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El que predica extemporaneamente probablemente tendrá más sermones inferiores y más sermones superiores.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Es decir, hay más riesgo en el sermón extemporáneo y más posibilidad de alcanzar un sermón excelente.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Observaciones generales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 altLang="ja-JP" sz="2800"/>
              <a:t>El predicador de manuscrito completo podría predicar igual de bien (o mal) sin una audiencia.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 altLang="ja-JP" sz="2800"/>
              <a:t>El predicador extemporáneo depende de la congregación para el éxito de su sermón.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 altLang="ja-JP" sz="2800"/>
              <a:t>El predicador extemporáneo también tiene posibilidades de adaptarse a las condiciones de la congregación durante la prédica.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0"/>
            </a:pPr>
            <a:r>
              <a:rPr lang="es-ES_tradnl" altLang="ja-JP" sz="2800"/>
              <a:t>Todos los predicadores dependen del poder del Espíritu Santo para el éxito de sus sermones.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Observaciones generales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Hay que buscar el modo que sea más de acuerdo con tus habilidades actuales.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Hay que buscar el modo que te pueda ayudar a desarrollar tus habilidades más.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Hay que buscar el modo que mejor te permita </a:t>
            </a:r>
            <a:r>
              <a:rPr lang="es-ES_tradnl" altLang="ja-JP" sz="2800" i="1"/>
              <a:t>hablar</a:t>
            </a:r>
            <a:r>
              <a:rPr lang="es-ES_tradnl" altLang="ja-JP" sz="2800"/>
              <a:t> con la congregación, porque el predicar es hablar.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es-ES_tradnl" altLang="ja-JP" sz="280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s-ES_tradnl"/>
              <a:t>Consejos generales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Cuando hablamos de modos de preparación, nos referimos a lo que escribimos para llevar con nosotros al púlpito.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Podemos identificar toda una gama de posibilidades entre lo impromptu hasta la elaboración de un manuscrito completo.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Mucho dependerá de las habilidades del predicador, y cada modo tiene sus ventajas y desventajas.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/>
              <a:t>También, es probable que el predicador vaya creciendo en sus habilidades oratorias y modificando su modo de preparación.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Modos de preparaci</a:t>
            </a:r>
            <a:r>
              <a:rPr lang="es-ES_tradnl" altLang="ja-JP" sz="32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915744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El sermón impromptu se predica sin ninguna preparación especial para esa prédica.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Los predicadores deben desarrollar la habilidad de hablar impromptu, porque tendrán oportunidades de predicar sin aviso previo, por ejemplo, en funerales o cuando otro predicador se enferma.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El que puede predicar bien sin preparación especial es el que más se prepara en general.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Tiene un vasto almacén de ideas y conocimiento para poder componer un sermón coherente en el momento.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Un buen ejercicio para desarrollar la facultad de hablar impromptu es escoger un tema al azar y dar un discurso sobre él.</a:t>
            </a: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serm</a:t>
            </a:r>
            <a:r>
              <a:rPr lang="es-ES_tradnl" altLang="ja-JP" sz="3200"/>
              <a:t>ón impromptu</a:t>
            </a:r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Sin embargo, no es recomendable como modo de preparación constante.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Se debe reservar para las ocasiones que realmente lo requieren.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La ventaja del sermón impromptu es que es la forma más directa de hablar con los oyentes sin ningún papel como barrera entre predicador y oyentes.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La desventaja es que normalmente no igualará la profundidad o el orden de un sermón preparado especialmente para la ocasión.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serm</a:t>
            </a:r>
            <a:r>
              <a:rPr lang="es-ES_tradnl" altLang="ja-JP" sz="3200"/>
              <a:t>ón impromptu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98775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Aunque la etimología de la palabra </a:t>
            </a:r>
            <a:r>
              <a:rPr lang="es-ES_tradnl" altLang="ja-JP" sz="2800" i="1" dirty="0"/>
              <a:t>extemporáneo</a:t>
            </a:r>
            <a:r>
              <a:rPr lang="es-ES_tradnl" altLang="ja-JP" sz="2800" dirty="0"/>
              <a:t> es “fuera de tiempo”, normalmente describe el sermón cuyo contenido ha sido cuidadosamente preparado, pero la mayoría de las palabras es compuesta en el momento de la prédica.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Todo el plan del sermón está planeado, desde la introducción hasta la conclusión, pero las palabras y los enunciados no son premeditados.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La ventaja del sermón extemporáneo es que el predicador está </a:t>
            </a:r>
            <a:r>
              <a:rPr lang="es-ES_tradnl" altLang="ja-JP" sz="2800" i="1" dirty="0"/>
              <a:t>hablando</a:t>
            </a:r>
            <a:r>
              <a:rPr lang="es-ES_tradnl" altLang="ja-JP" sz="2800" dirty="0"/>
              <a:t> con los oyentes en una forma natural y ordenada.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 dirty="0"/>
              <a:t>La principal desventaja es que permite que el predicador hable demasiado.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serm</a:t>
            </a:r>
            <a:r>
              <a:rPr lang="es-ES_tradnl" altLang="ja-JP" sz="3200"/>
              <a:t>ón extemporáneo</a:t>
            </a:r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/>
              <a:t>El problema normalmente no es el de encontrar suficientes palabras sino encontrar las mejores palabras y solo ellas.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/>
              <a:t>Algunos predicadores extemporáneos extienden su sermón hasta 50% con palabras extras, lo cual es tedioso para los oyentes.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serm</a:t>
            </a:r>
            <a:r>
              <a:rPr lang="es-ES_tradnl" altLang="ja-JP" sz="3200"/>
              <a:t>ón extemporáneo</a:t>
            </a:r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7.	Dentro de esta categoría, hay algunas posibilidades: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Lo más común es elaborar un bosquejo más o menos amplio y llevarlo al púlpito, supliendo las palabras necesarias en el momento.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Algunos elaboran un manuscrito completo, el cual reducen a un bosquejo amplio para uso en el púlpito.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También se puede reducir el bosquejo amplio a un bosquejo muy breve para uso en el púlpito.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Otra posibilidad es elaborar un bosquejo amplio y fijar todo el flujo del sermón en la mente para no llevar ningún papel al púlpito.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8.	Los dones y la experiencia del predicador dictarán cuál de estas opciones es mejor.</a:t>
            </a:r>
          </a:p>
          <a:p>
            <a:pPr marL="609600" indent="-609600">
              <a:lnSpc>
                <a:spcPct val="90000"/>
              </a:lnSpc>
              <a:buFont typeface="Arial" charset="0"/>
              <a:buChar char="l"/>
            </a:pPr>
            <a:endParaRPr lang="es-ES_tradnl" altLang="ja-JP" sz="2800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serm</a:t>
            </a:r>
            <a:r>
              <a:rPr lang="es-ES_tradnl" altLang="ja-JP" sz="3200"/>
              <a:t>ón extemporáneo</a:t>
            </a:r>
            <a:endParaRPr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El sermón de manuscrito completo tiene todas las palabras del sermón escritas tal como se van a predicar.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Luego el predicador puede: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Leer el manuscrito.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Memorizar y recitar el manuscrito.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Utilizar el manuscrito en una forma medio extemporánea, siguiendo el flujo pero no usando exactamente las palabras escritas.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/>
              <a:t>Sin embargo, un manuscrito completo no se presta a la predicación extemporánea, porque es difícil ver rapidamente el flujo del sermón entre tantas páginas y palabras.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/>
              <a:t>Se presta más a ser leído o recitado.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serm</a:t>
            </a:r>
            <a:r>
              <a:rPr lang="es-ES_tradnl" altLang="ja-JP" sz="3200"/>
              <a:t>ón de manuscrito completo</a:t>
            </a:r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/>
              <a:t>La ventaja de este modo es la exactitud y hasta la belleza de las expresiones premeditadas.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/>
              <a:t>La desventaja es que pone una barrera de papel entre el predicador y los oyentes.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/>
              <a:t>Aunque algunos predicadores han desarrollado la habilidad de leer o recitar en una forma natural, es casi imposible imitar lo natural del habla directa.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 sz="2800"/>
              <a:t>Una observación que hizo Richard Whately en su </a:t>
            </a:r>
            <a:r>
              <a:rPr lang="es-ES_tradnl" altLang="ja-JP" sz="2800" i="1"/>
              <a:t>Elements of Rhetoric</a:t>
            </a:r>
            <a:r>
              <a:rPr lang="es-ES_tradnl" altLang="ja-JP" sz="2800"/>
              <a:t> (343) fue si uno oye a alguien en otro cuarto sin poderlo ver, no tendrá ninguna dificultad en discernir si está leyendo o hablando.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serm</a:t>
            </a:r>
            <a:r>
              <a:rPr lang="es-ES_tradnl" altLang="ja-JP" sz="3200"/>
              <a:t>ón de manuscrito completo</a:t>
            </a:r>
            <a:endParaRPr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1125</TotalTime>
  <Words>960</Words>
  <Application>Microsoft Macintosh PowerPoint</Application>
  <PresentationFormat>Presentación en pantalla (4:3)</PresentationFormat>
  <Paragraphs>81</Paragraphs>
  <Slides>14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ＭＳ Ｐゴシック</vt:lpstr>
      <vt:lpstr>Pptssem</vt:lpstr>
      <vt:lpstr>Los modos de preparación</vt:lpstr>
      <vt:lpstr>Modos de preparación</vt:lpstr>
      <vt:lpstr>El sermón impromptu</vt:lpstr>
      <vt:lpstr>El sermón impromptu</vt:lpstr>
      <vt:lpstr>El sermón extemporáneo</vt:lpstr>
      <vt:lpstr>El sermón extemporáneo</vt:lpstr>
      <vt:lpstr>El sermón extemporáneo</vt:lpstr>
      <vt:lpstr>El sermón de manuscrito completo</vt:lpstr>
      <vt:lpstr>El sermón de manuscrito completo</vt:lpstr>
      <vt:lpstr>El sermón de manuscrito completo</vt:lpstr>
      <vt:lpstr>Observaciones generales</vt:lpstr>
      <vt:lpstr>Observaciones generales</vt:lpstr>
      <vt:lpstr>Observaciones generales</vt:lpstr>
      <vt:lpstr>Consejos generales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Diagramas exegéticos y la idea central</dc:title>
  <dc:creator>Larry Trotter</dc:creator>
  <cp:lastModifiedBy>Carla Gallareta</cp:lastModifiedBy>
  <cp:revision>155</cp:revision>
  <dcterms:created xsi:type="dcterms:W3CDTF">2010-10-29T13:17:34Z</dcterms:created>
  <dcterms:modified xsi:type="dcterms:W3CDTF">2012-10-10T17:55:09Z</dcterms:modified>
</cp:coreProperties>
</file>