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4"/>
  </p:notesMasterIdLst>
  <p:sldIdLst>
    <p:sldId id="267" r:id="rId2"/>
    <p:sldId id="275" r:id="rId3"/>
    <p:sldId id="276" r:id="rId4"/>
    <p:sldId id="277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1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A0657E-55CB-E241-8C6A-89BB4D0739FD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6014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E001B-4A8B-D544-9E15-D7B429650B87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2498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98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FC5A2-3DC2-B04C-8A23-41C3D3867AC2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457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905AF-29C3-2A4E-86F1-9D13CDBE774A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2478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78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7E8BF-15F1-CB44-BD3D-86F04D16B855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519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50BA7-240E-274F-8A0F-818C1CC380FF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539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39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209B5-AC1A-0941-87AF-E8CF28A53558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81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5EA1E8-306D-6A49-909D-7B83947E5AC2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355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7A6D3-E6A9-5F47-B0F9-78AEF524CD8D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375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7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E5B56-C068-C94A-B78A-3E31A641BFED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396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96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B3A5A-60DC-E445-9AE8-F5640996FC79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416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20FC6-FEFA-904F-8043-3C93FD8A42E2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2437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37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7C53B-7619-644B-B228-8AD2AD1B38F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2BD1-AD9A-A345-A925-139620ABD70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9C5B-0B6E-B343-9FFA-A432C01ABEC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D7332BD-2618-8E43-B4BA-53775BBC75C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3B72-8AC7-8042-B7AC-9C4DF795547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6C58-106C-AC4B-98CF-BD80D1E2EBE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CA7-30C3-A84C-A2FC-1BFB066702D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87D-0C9A-D34C-B392-A5E14D8424D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512-78B9-6D4E-AEF7-C49FB84CA918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D73949-ABD1-9F4F-A0CE-AC47F194754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F5B5B0-1094-8D42-8231-831FAB40245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051642-3E27-5B47-82E1-506D1DE2AB1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La presentaci</a:t>
            </a:r>
            <a:r>
              <a:rPr lang="es-ES_tradnl" altLang="ja-JP" sz="5000" dirty="0">
                <a:latin typeface="AveriaSerif-Bold"/>
                <a:cs typeface="AveriaSerif-Bold"/>
              </a:rPr>
              <a:t>ón del </a:t>
            </a:r>
            <a:r>
              <a:rPr lang="es-ES_tradnl" altLang="ja-JP" sz="5000" dirty="0" smtClean="0">
                <a:latin typeface="AveriaSerif-Bold"/>
                <a:cs typeface="AveriaSerif-Bold"/>
              </a:rPr>
              <a:t>sermón II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/>
              <a:t>Otro error menos serio es ser demasiado serio.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A veces una persona que es un deleite fuera del púlpito asume un semblante de gran seriedad que no va de acuerdo con su personalidad.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El púlpito debe inspirar seriedad pero mezclado con gozo.</a:t>
            </a:r>
            <a:endParaRPr lang="es-ES_tradnl" altLang="ja-JP"/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/>
              <a:t>El otro extremo es lo que está de moda en los Estados Unidos, cultivar una gran informalidad en el púlpito.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La motivación puede ser buena: identificarse con la congregación.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Sin embargo, la informalidad suele contradecir la gravedad del mensaje.</a:t>
            </a: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685800"/>
          </a:xfrm>
        </p:spPr>
        <p:txBody>
          <a:bodyPr/>
          <a:lstStyle/>
          <a:p>
            <a:r>
              <a:rPr lang="es-ES_tradnl" sz="3200"/>
              <a:t>Vicios comunes</a:t>
            </a:r>
            <a:endParaRPr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Como este curso está dirigido mayormente a varones que aspiran ser predicadores, no tengo mucho que decir en cuanto al vestir de la maestra salvo que sea muy modesta, algo muy contracultural en Latinoamérica.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Los predicadores deben vestirse tan apropiadamente que nadie preste atención a lo que lleva puesto (Chapell 324).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Si el predicador llama la atención por su ropa demasiado fina o demasiado pobre o descuidado, está distrayendo de su mensaje.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Con un presupuesto limitado, es mejor comprar ropa de buena calidad y de estilo clásico.</a:t>
            </a: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Como vestirte para predicar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Prepara muy bien tu exposición del texto.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Prepara tu corazón.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Domina la lengua materna.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Aprende el arte de conversar naturalmente.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Entrégate a la congregación en el acto de predicar, olvidándote de ti mismo.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Evalúate criticamente después de la prédica para eliminar errores.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Deja que la palabra de Dios se exprese por medio de tu personalidad.</a:t>
            </a: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Resumen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Como el sermón es un evento oral y visual y la comunicación no verbal es muy potente, el movimiento del cuerpo del predicador es de suma importancia.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Podríamos dividir el movimiento entre la cara y el resto del cuerpo.</a:t>
            </a:r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Los movimientos corporales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1.	Lo más importante de la cara es el contacto visual.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Hay que seguir las costumbres de la conversación normal y aplicarlas a un grupo grande.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Cuando hablamos, alternamos entre mirar los ojos del interlocutor y de mirar en otra dirección.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Cuando escuchamos, miramos detenidamente los ojos del que está hablando.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El predicador debe mirar los ojos de los oyentes, escaneando la audiencia entera y deteniéndose para mirar los ojos de las personas.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Así la gente entiende que estás hablando directamente con ella.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2.	El resto de la cara naturalmente expresa una variedad de emociones.</a:t>
            </a:r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La cara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En general, el púlpito debe estar al nivel de la cintura para permitir que el predicador predique con todo su cuerpo.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Muchos predicadores se ven incómodos, porque no saben que hacer con sus manos.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Algunos vicios comunes son meterlas en las bolsas del pantalón, tomar las esquinas del púlpito y cruzarlas en frente o detrás del cuerpo.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Chapell recomienda dejarlas descansar en el púlpito, listas para acción (320).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También recomienda que hagamos ademanes que corresponden a ideas no sílabas.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Los movimientos deben corresponder al tamaño del auditorio.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El consejo más importante para el movimiento es que sea natural, no forzada.</a:t>
            </a:r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cuerpo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Si no sabes conversar efectivamente en un contexto social, primero tienes que desarrollar esta habilidad.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La mayoría ya tiene esta habilidad.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Ironicamente, lo que puedes hacer más que nada para desarrollar una buena presentación es no enfocarte en tu presentación sino en el contenido y en la audiencia.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La buena preparación del sermón es la clave más importante para la buena presentación.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Si uno depende del Espíritu Santo, tiene dominio de la lengua materna y se ha preparado adecuadamente, el resultado normal es una presentación apropiada.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685800"/>
          </a:xfrm>
        </p:spPr>
        <p:txBody>
          <a:bodyPr/>
          <a:lstStyle/>
          <a:p>
            <a:r>
              <a:rPr lang="es-ES_tradnl" sz="3200"/>
              <a:t>Como desarrollar una buena presentaci</a:t>
            </a:r>
            <a:r>
              <a:rPr lang="es-ES_tradnl" altLang="ja-JP" sz="32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La práctica es de suma importancia también, porque el pánico escénico puede causar efectos inesperados y contra naturales.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Hay diferentes recomendaciones sobre la práctica: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Algunos recomiendan la práctica del sermón mismo, hasta en frente de un espejo.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Dabney prohíbe esta práctica, porque solo la ocasión misma puede producir la presentación correcta (327).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Al mismo tiempo, Dabney recomienda la práctica solitaria sobre cualquier otro tema menos el que se va a predicar.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El valor de hablar el sermón antes de predicarlo es que te permite detectar secciones que no fluyen correctamente.</a:t>
            </a: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685800"/>
          </a:xfrm>
        </p:spPr>
        <p:txBody>
          <a:bodyPr/>
          <a:lstStyle/>
          <a:p>
            <a:r>
              <a:rPr lang="es-ES_tradnl" sz="3200"/>
              <a:t>Como desarrollar una buena presentaci</a:t>
            </a:r>
            <a:r>
              <a:rPr lang="es-ES_tradnl" altLang="ja-JP" sz="32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 sz="2800"/>
              <a:t>En el acto de predicar el sermón, el predicador debe retirar el enfoque de sí mismo y ponerlo en el contenido y en los oyentes.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 sz="2800"/>
              <a:t>Después del sermón, es conveniente evaluar la presentación por medio de: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La retroalimentación de un amigo de confianza.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Escuchar o ver grabaciones de la prédica.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 sz="2800"/>
              <a:t>La meta de la evaluación no es decidir cómo decir algo la próxima vez o planear mejores gestos o ademanes sino eliminar errores.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 sz="2800"/>
              <a:t>Es de mucha importancia eliminar errores antes de que se conviertan en hábitos.</a:t>
            </a:r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685800"/>
          </a:xfrm>
        </p:spPr>
        <p:txBody>
          <a:bodyPr/>
          <a:lstStyle/>
          <a:p>
            <a:r>
              <a:rPr lang="es-ES_tradnl" sz="3200"/>
              <a:t>Como desarrollar una buena presentaci</a:t>
            </a:r>
            <a:r>
              <a:rPr lang="es-ES_tradnl" altLang="ja-JP" sz="32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En círculos evangélicos en Latinoamérica, muchos predicadores confunden vehemencia con elocuencia.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Aunque sean personas encantadoras fuera del púlpito, tienden a convertirse en gritones en el púlpito.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En muchos casos, están imitando malos ejemplos que han heredado.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Unas preguntas que puedes hacerte para descubrir si has caído en un estilo no natural: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/>
              <a:t>¿Así hablan los seres humanos cuando están animados?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/>
              <a:t>¿Así hablo yo fuera del púlpito cuando estoy animando?</a:t>
            </a:r>
            <a:endParaRPr lang="es-ES_tradnl" altLang="ja-JP" sz="200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685800"/>
          </a:xfrm>
        </p:spPr>
        <p:txBody>
          <a:bodyPr/>
          <a:lstStyle/>
          <a:p>
            <a:r>
              <a:rPr lang="es-ES_tradnl" sz="3200"/>
              <a:t>Vicios comunes</a:t>
            </a:r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2.	Otro error común es confundir la locuacidad con la elocuencia.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Es decir, confundir el hablar mucho con el hablar bien.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Algunos extienden el sermón añadiendo palabrería innecesaria y redundante.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Normalmente es por no haber preparado lo suficiente y tratar de cubrir su falta de preparación con palabras extras.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Spurgeon dijo: “</a:t>
            </a:r>
            <a:r>
              <a:rPr lang="es-ES_tradnl" sz="2400"/>
              <a:t>Un predicador que tiene su serm</a:t>
            </a:r>
            <a:r>
              <a:rPr lang="es-ES_tradnl" altLang="ja-JP" sz="2400"/>
              <a:t>ón</a:t>
            </a:r>
            <a:r>
              <a:rPr lang="es-ES" sz="2400"/>
              <a:t> </a:t>
            </a:r>
            <a:r>
              <a:rPr lang="es-ES_tradnl" sz="2400"/>
              <a:t>bien preparado, rara vez pasar</a:t>
            </a:r>
            <a:r>
              <a:rPr lang="es-ES_tradnl" altLang="ja-JP" sz="2400"/>
              <a:t>á</a:t>
            </a:r>
            <a:r>
              <a:rPr lang="es-ES_tradnl" sz="2400"/>
              <a:t> de los 40 minutos; si tiene menos que decir, continuar</a:t>
            </a:r>
            <a:r>
              <a:rPr lang="es-ES_tradnl" altLang="ja-JP" sz="2400"/>
              <a:t>á</a:t>
            </a:r>
            <a:r>
              <a:rPr lang="es-ES_tradnl" sz="2400"/>
              <a:t> por otros diez; y cuando no tiene nada preparado, necesitar</a:t>
            </a:r>
            <a:r>
              <a:rPr lang="es-ES_tradnl" altLang="ja-JP" sz="2400"/>
              <a:t>á</a:t>
            </a:r>
            <a:r>
              <a:rPr lang="es-ES_tradnl" sz="2400"/>
              <a:t> por lo menos una hora.</a:t>
            </a:r>
            <a:r>
              <a:rPr lang="ja-JP" altLang="es-ES_tradnl" sz="2400"/>
              <a:t>”</a:t>
            </a:r>
            <a:r>
              <a:rPr lang="es-ES_tradnl" sz="2400"/>
              <a:t> (105)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Les doy una recomendaci</a:t>
            </a:r>
            <a:r>
              <a:rPr lang="es-ES_tradnl" altLang="ja-JP" sz="2400"/>
              <a:t>ón por la cual los miembros de sus iglesias me van a agradecer: Termina cuando todavía ellos quieren que sigas.</a:t>
            </a:r>
            <a:endParaRPr lang="es-ES_tradnl" altLang="ja-JP" sz="2000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685800"/>
          </a:xfrm>
        </p:spPr>
        <p:txBody>
          <a:bodyPr/>
          <a:lstStyle/>
          <a:p>
            <a:r>
              <a:rPr lang="es-ES_tradnl" sz="3200"/>
              <a:t>Vicios comunes</a:t>
            </a:r>
            <a:endParaRPr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1663</TotalTime>
  <Words>829</Words>
  <Application>Microsoft Macintosh PowerPoint</Application>
  <PresentationFormat>Presentación en pantalla (4:3)</PresentationFormat>
  <Paragraphs>85</Paragraphs>
  <Slides>12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ＭＳ Ｐゴシック</vt:lpstr>
      <vt:lpstr>Times</vt:lpstr>
      <vt:lpstr>Pptssem</vt:lpstr>
      <vt:lpstr>La presentación del sermón II</vt:lpstr>
      <vt:lpstr>Los movimientos corporales</vt:lpstr>
      <vt:lpstr>La cara</vt:lpstr>
      <vt:lpstr>El cuerpo</vt:lpstr>
      <vt:lpstr>Como desarrollar una buena presentación</vt:lpstr>
      <vt:lpstr>Como desarrollar una buena presentación</vt:lpstr>
      <vt:lpstr>Como desarrollar una buena presentación</vt:lpstr>
      <vt:lpstr>Vicios comunes</vt:lpstr>
      <vt:lpstr>Vicios comunes</vt:lpstr>
      <vt:lpstr>Vicios comunes</vt:lpstr>
      <vt:lpstr>Como vestirte para predicar</vt:lpstr>
      <vt:lpstr>Resumen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Diagramas exegéticos y la idea central</dc:title>
  <dc:creator>Larry Trotter</dc:creator>
  <cp:lastModifiedBy>Carla Gallareta</cp:lastModifiedBy>
  <cp:revision>214</cp:revision>
  <dcterms:created xsi:type="dcterms:W3CDTF">2010-10-29T13:17:34Z</dcterms:created>
  <dcterms:modified xsi:type="dcterms:W3CDTF">2012-10-10T17:59:44Z</dcterms:modified>
</cp:coreProperties>
</file>