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7"/>
  </p:notesMasterIdLst>
  <p:sldIdLst>
    <p:sldId id="257" r:id="rId2"/>
    <p:sldId id="275" r:id="rId3"/>
    <p:sldId id="258" r:id="rId4"/>
    <p:sldId id="337" r:id="rId5"/>
    <p:sldId id="268" r:id="rId6"/>
    <p:sldId id="328" r:id="rId7"/>
    <p:sldId id="338" r:id="rId8"/>
    <p:sldId id="339" r:id="rId9"/>
    <p:sldId id="330" r:id="rId10"/>
    <p:sldId id="340" r:id="rId11"/>
    <p:sldId id="341" r:id="rId12"/>
    <p:sldId id="342" r:id="rId13"/>
    <p:sldId id="343" r:id="rId14"/>
    <p:sldId id="345" r:id="rId15"/>
    <p:sldId id="346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07F401-0DD6-244A-B58A-BC077392DBEF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02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15EAC-6A4B-5B42-A9D0-59D8D53C665A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69453-7DAC-D644-9FA1-87E71651D4F6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307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6D551-5C00-B440-923C-6C6142105CDF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32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CC9BF-92BC-EA42-8935-D2D19CABB4FC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348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340B5-BCCF-D54C-B467-36CC62CF1DB6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36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E9691-54B6-614B-BBD6-2CB269F62527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409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132B2-AC28-3F40-9AB2-841E4D8EBCF7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430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64B40-5A34-D04C-870B-7CBD50BDADC7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547C7-9C22-5945-8B01-BA2BA9BCE6DB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C60B7-ADF4-B847-898F-868792AD9F7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2461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4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B0126-8E47-7046-90FE-C957CE89EED2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29A47-813C-DA41-A48E-DD4750AE954D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D3212-0E9E-AD4E-87A5-23D7AF30B1C5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26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8AA52-85A8-C444-9B24-76A134E63FB2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28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45194-13EF-D149-B4FE-737ED6230B4F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83FCA-E781-BD46-8350-FD4B7A8439C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D514-0611-CC40-9F00-FF46766D362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40D1-5F1F-4349-8D06-77F7070209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4EBB61C-E10D-3841-AF3A-0B278CA9837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0046-A21A-D24F-B7F7-0C4A0CBF27B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94D5-F47C-E449-8973-07B63E0360D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A6F-383E-8F43-8E94-7F279B5A443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4B05-0F39-5042-8EE0-F2FE413CD4E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4522-8ED5-1D45-A66E-E6FEA825C69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AE4D60-D82E-D343-A2DA-65E45E8DEDD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F2F9E1-1E9C-AE41-96E0-D50DC765FCD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4DA04B5-96D6-B44E-B7E5-0FEA45FC390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 dirty="0">
                <a:cs typeface="ＭＳ Ｐゴシック" charset="0"/>
              </a:rPr>
              <a:t>Introducción a </a:t>
            </a:r>
            <a:r>
              <a:rPr lang="es-ES_tradnl" altLang="ja-JP" sz="4000" dirty="0" smtClean="0">
                <a:cs typeface="ＭＳ Ｐゴシック" charset="0"/>
              </a:rPr>
              <a:t>Crónicas (Parte I)</a:t>
            </a:r>
            <a:endParaRPr lang="es-ES_tradnl" altLang="ja-JP" sz="4000" dirty="0">
              <a:cs typeface="ＭＳ Ｐゴシック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cronista omitió las manchas en las reputaciones de David y Salomón: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competencia entre David y Saúl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competencia entre David e Isboset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pecado con Betsabé y contra Urías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violación de Tamar por Amnón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rebeliones de Absalón y Adonías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maldición de Simí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transición fea entre David y Salomón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venganza de Salomón de sus enemigos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idolatría de Salomón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culpa de Salomón en el cisma entre Judá e Israel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El reino unido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El cronista enfatizó el esplendor de los reinos de David y Salomón: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promesa de Dios a David guía la narrativa.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Todo lo que estos reyes hacían prosperaba.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números elevados (que son una dificultad en Crónicas que Young examinó brevemente) van con el propósito de exaltar a David y a Salomón.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El reino unido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enfoque de sus reinos es la construcción del templo.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David llevó el arca a Jerusalén inmediatamente - I Cron 13-16.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una sección larga que describe los preparativos para el templo- I Cron 22-27.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la transferencia del poder de David a Salomón, se enfatizó el templo - I Cron 28-29.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sabiduría de Salomón se expresó no tanto en su gobierno sino en su construcción del templo - compara I Rey 5:7 y II Cron 2:12.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Comparó a Salomón con Bezalel - Ex 35:30-31; II Cron 2:12.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Compraró a Hiram-Abi con Aholiab - Ex 35:34-35; II Cron 2:7, 13.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El reino unido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enfoque casi exclusivo estuvo en el reino de sur, Judá.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Mencionó el reino del norte, Israel, solo cuando cruzaba con algo de importancia en Judá.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Algunos relacionan esta omisión con una antipatía hacia los samaritanos, algo que es más obvio en Esdras y Nehemías (Lasor, Hubbard, Bush 620).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Puede explicarse más facilmente como un enfoque en la historia de los que todavía existían después del exilio, no la de los que ya habían desaparecido.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El reino dividido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Al mismo tiempo, el cronista enfatizó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todo Israel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Esta expresión aparece múltiples veces, aún después de la división de la monarquía.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genealogías también presentan la historia de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todo Israel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cronista reportó la participación de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todo Israel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en el reino de Judá - II Cron 11:13-17.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Así que, las diez tribus no se perdieron por completo sino que sus remanentes siguieron absorbidos en el reino de Judá.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También, el cronista reportó los esfuerzos de los reyes de Judá de incluir a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todo Israel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- II Cron 19:4; 30:1-5; 34:6-7.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El reino dividido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Crónicas enfatiza no solo retribución (como en Reyes) sino retribución </a:t>
            </a:r>
            <a:r>
              <a:rPr lang="es-ES_tradnl" altLang="ja-JP" sz="2800" i="1">
                <a:cs typeface="ＭＳ Ｐゴシック" charset="0"/>
              </a:rPr>
              <a:t>inmediata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pueblo exílico podría preguntar porqué tenía que sufrir por los pecados de sus antepasados.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Crónicas enfatiza que cada uno se beneficia o sufre por sus propios actos.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experiencia de Roboán fue típica - II Cron 11:5-23 en contraste con 12:1-5 en contraste con 12:6-8.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Dillard y Longman (177) dieron una lista larga de las bendiciones que acompañaban a la obediencia y las maldiciones que acompañaban a la desobediencia.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El reino dividido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En el </a:t>
            </a:r>
            <a:r>
              <a:rPr lang="es-ES_tradnl" altLang="ja-JP" sz="2800" dirty="0" err="1">
                <a:cs typeface="ＭＳ Ｐゴシック" charset="0"/>
              </a:rPr>
              <a:t>Tanakh</a:t>
            </a:r>
            <a:r>
              <a:rPr lang="es-ES_tradnl" altLang="ja-JP" sz="2800" dirty="0">
                <a:cs typeface="ＭＳ Ｐゴシック" charset="0"/>
              </a:rPr>
              <a:t>, Crónicas es el último libro, colocado en los escritos.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Aparentemente no se consideró un libro profético como Samuel y Reyes.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Además, con su resumen de toda la historia del pueblo de Dios, sirve como buena conclusión del canon.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En hebreo se llama 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800" dirty="0">
                <a:cs typeface="ＭＳ Ｐゴシック" charset="0"/>
              </a:rPr>
              <a:t>Las palabras de los días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800" dirty="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En la LXX, está entre Reyes y Esdras.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En la LXX, se llama 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800" dirty="0">
                <a:cs typeface="ＭＳ Ｐゴシック" charset="0"/>
              </a:rPr>
              <a:t>Lo omitido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800" dirty="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Jerónimo sugirió el titulo 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800" dirty="0">
                <a:cs typeface="ＭＳ Ｐゴシック" charset="0"/>
              </a:rPr>
              <a:t>Una crónica de la totalidad de la historia sagrada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800" dirty="0">
                <a:cs typeface="ＭＳ Ｐゴシック" charset="0"/>
              </a:rPr>
              <a:t>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Crónicas</a:t>
            </a:r>
            <a:r>
              <a:rPr lang="es-ES_tradnl" altLang="ja-JP" sz="4000">
                <a:cs typeface="ＭＳ Ｐゴシック" charset="0"/>
              </a:rPr>
              <a:t>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todos los libros históricos, Crónicas es historia didáctica.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caso de Crónicas, podemos enfatizar que es historia teológica, cuidadosamente diseñada para enseñar.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Young rechazó la idea de que tiene un propósito apologético, pero es posible reconocer su perspectiva y su propósito teológica sin negar su veracidad.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Young escribía en un ambiente moderno que todavía tenía la idea de que la neutralidad era una postura posible.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Crónicas</a:t>
            </a:r>
            <a:r>
              <a:rPr lang="es-ES_tradnl" altLang="ja-JP" sz="4000">
                <a:cs typeface="ＭＳ Ｐゴシック" charset="0"/>
              </a:rPr>
              <a:t> - Género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0" hangingPunct="0">
              <a:spcBef>
                <a:spcPct val="0"/>
              </a:spcBef>
              <a:buClrTx/>
              <a:buSzTx/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En el día de Young, el decir que un libro histórico era apologético o teológico igualaba el decir que distorsionaba la historia.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Dillard y Longman reconocieron (y celebraron) que Crónicas (y todos los libros de la Biblia) tenían sus propósitos didácticos y sus perspectivas teológicas sin negar su veracidad.</a:t>
            </a:r>
          </a:p>
          <a:p>
            <a:pPr marL="609600" indent="-609600" eaLnBrk="0" hangingPunct="0">
              <a:spcBef>
                <a:spcPct val="0"/>
              </a:spcBef>
              <a:buClrTx/>
              <a:buSzTx/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 reconocer las perspectivas de cada libro ayuda en la interpretación de él.</a:t>
            </a:r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Crónicas</a:t>
            </a:r>
            <a:r>
              <a:rPr lang="es-ES_tradnl" altLang="ja-JP" sz="4000">
                <a:cs typeface="ＭＳ Ｐゴシック" charset="0"/>
              </a:rPr>
              <a:t> - Género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4572000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El Talmud </a:t>
            </a:r>
            <a:r>
              <a:rPr lang="es-ES_tradnl" altLang="ja-JP" sz="2800" i="1" dirty="0">
                <a:cs typeface="ＭＳ Ｐゴシック" charset="0"/>
              </a:rPr>
              <a:t>Baba </a:t>
            </a:r>
            <a:r>
              <a:rPr lang="es-ES_tradnl" altLang="ja-JP" sz="2800" i="1" dirty="0" err="1">
                <a:cs typeface="ＭＳ Ｐゴシック" charset="0"/>
              </a:rPr>
              <a:t>Bathra</a:t>
            </a:r>
            <a:r>
              <a:rPr lang="es-ES_tradnl" altLang="ja-JP" sz="2800" dirty="0">
                <a:cs typeface="ＭＳ Ｐゴシック" charset="0"/>
              </a:rPr>
              <a:t> dijo que Esdras escribió Crónicas, algo que no se puede verificar.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Como termina con el edicto de Ciro, no pudo haberse escrito antes de 539 a.C.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Young sugirió 450-425 a.C. (449)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Harrison sugirió 400 a.C. o un poco después (1153).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 err="1">
                <a:cs typeface="ＭＳ Ｐゴシック" charset="0"/>
              </a:rPr>
              <a:t>Dillard</a:t>
            </a:r>
            <a:r>
              <a:rPr lang="es-ES_tradnl" altLang="ja-JP" sz="2800" dirty="0">
                <a:cs typeface="ＭＳ Ｐゴシック" charset="0"/>
              </a:rPr>
              <a:t> y </a:t>
            </a:r>
            <a:r>
              <a:rPr lang="es-ES_tradnl" altLang="ja-JP" sz="2800" dirty="0" err="1">
                <a:cs typeface="ＭＳ Ｐゴシック" charset="0"/>
              </a:rPr>
              <a:t>Longman</a:t>
            </a:r>
            <a:r>
              <a:rPr lang="es-ES_tradnl" altLang="ja-JP" sz="2800" dirty="0">
                <a:cs typeface="ＭＳ Ｐゴシック" charset="0"/>
              </a:rPr>
              <a:t> o fecharon antes de 300 a.C. (171).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Las fechas tempranas permitirían la autoría de Esdras.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Autor y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Desde mediados del siglo XIX, los eruditos identificaron un solo autor de Crónicas, Esdras y Nehemías, aunque esta teoría ya no es tan popular (Dillard y Longman 171-72).</a:t>
            </a: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Composición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El cronista utilizó muchas fuentes, incluyendo: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Samuel y Reyes (según Dillard y Longman 172 y contra Young 452 y Harrison 1160) 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Algunas fuentes anteriores que el autor de Samuel y Reyes utilizó (según Harrison 1160)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crónicas del vidente Samuel (I Cron 29:29)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crónicas del profeta Natán (I Cron 29:29)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crónicas del vidente Gad (I Cron 29:29)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crónicas del profeta Semaías y del vidente Idó (II Cron 12:15)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comentario del profeta Idó (II Cron 13:22)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libro de los reyes de Israel (II Cron 20:34)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visión del profeta Isaías hijo de Amoz (II Cron 32:32)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libro de los reyes de Judá e Israel (II Cron 32:32)</a:t>
            </a:r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Composición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Las genealogías - I Cron 1-9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reino unido - I Cron 10 a II Cron 9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reino dividido - II Cron 10-36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generación pos-exílica había sido separada de sus raíces históricas y geográficas.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Las genealogías hicieron la conexión entre el pueblo desde la creación hasta el exilio y el pueblo de Dios pos-exílico.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Demostraron la preocupación de Dios por su pueblo a lo largo de su historia.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También sirvieron el propósito práctico de determinar la elegibilidad de personas para el sacerdocio, el reino, la heredad de la tierra, etc.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Las genealogías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4309</TotalTime>
  <Words>1290</Words>
  <Application>Microsoft Macintosh PowerPoint</Application>
  <PresentationFormat>Presentación en pantalla (4:3)</PresentationFormat>
  <Paragraphs>108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ＭＳ Ｐゴシック</vt:lpstr>
      <vt:lpstr>Helvetica</vt:lpstr>
      <vt:lpstr>Wingdings</vt:lpstr>
      <vt:lpstr>Pptssem</vt:lpstr>
      <vt:lpstr>Los libros históricos del AT</vt:lpstr>
      <vt:lpstr>Crónicas -  Su lugar en el canon</vt:lpstr>
      <vt:lpstr>Crónicas - Género</vt:lpstr>
      <vt:lpstr>Crónicas - Género</vt:lpstr>
      <vt:lpstr>Crónicas - Autor y Fecha</vt:lpstr>
      <vt:lpstr>Crónicas - Composición</vt:lpstr>
      <vt:lpstr>Crónicas - Composición</vt:lpstr>
      <vt:lpstr>Crónicas - Estructura</vt:lpstr>
      <vt:lpstr>Crónicas - Las genealogías</vt:lpstr>
      <vt:lpstr>Crónicas - El reino unido</vt:lpstr>
      <vt:lpstr>Crónicas - El reino unido</vt:lpstr>
      <vt:lpstr>Crónicas - El reino unido</vt:lpstr>
      <vt:lpstr>Crónicas - El reino dividido</vt:lpstr>
      <vt:lpstr>Crónicas - El reino dividido</vt:lpstr>
      <vt:lpstr>Crónicas - El reino dividido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378</cp:revision>
  <dcterms:created xsi:type="dcterms:W3CDTF">2010-03-10T15:17:18Z</dcterms:created>
  <dcterms:modified xsi:type="dcterms:W3CDTF">2012-10-08T16:36:01Z</dcterms:modified>
</cp:coreProperties>
</file>